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300" r:id="rId4"/>
    <p:sldId id="257" r:id="rId5"/>
    <p:sldId id="280" r:id="rId6"/>
    <p:sldId id="276" r:id="rId7"/>
    <p:sldId id="289" r:id="rId8"/>
    <p:sldId id="293" r:id="rId9"/>
    <p:sldId id="259" r:id="rId10"/>
    <p:sldId id="261" r:id="rId11"/>
    <p:sldId id="275" r:id="rId12"/>
    <p:sldId id="273" r:id="rId13"/>
    <p:sldId id="274" r:id="rId14"/>
    <p:sldId id="292" r:id="rId15"/>
    <p:sldId id="299" r:id="rId16"/>
    <p:sldId id="303" r:id="rId17"/>
    <p:sldId id="265" r:id="rId18"/>
    <p:sldId id="296" r:id="rId19"/>
    <p:sldId id="269" r:id="rId20"/>
    <p:sldId id="260" r:id="rId21"/>
    <p:sldId id="301" r:id="rId22"/>
    <p:sldId id="290" r:id="rId23"/>
    <p:sldId id="294" r:id="rId24"/>
    <p:sldId id="262" r:id="rId25"/>
    <p:sldId id="295" r:id="rId26"/>
    <p:sldId id="267" r:id="rId27"/>
  </p:sldIdLst>
  <p:sldSz cx="9144000" cy="6858000" type="screen4x3"/>
  <p:notesSz cx="6797675" cy="9926638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63D"/>
    <a:srgbClr val="E86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B8B493-8D90-49A8-958E-274C20ECAD36}" v="217" dt="2025-09-04T08:19:53.2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68" autoAdjust="0"/>
    <p:restoredTop sz="87941" autoAdjust="0"/>
  </p:normalViewPr>
  <p:slideViewPr>
    <p:cSldViewPr>
      <p:cViewPr varScale="1">
        <p:scale>
          <a:sx n="60" d="100"/>
          <a:sy n="6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Castañón Lorenzana" userId="572105a9-6be2-4ac7-870e-1b83d5abca92" providerId="ADAL" clId="{D1B8B493-8D90-49A8-958E-274C20ECAD36}"/>
    <pc:docChg chg="addSld delSld modSld">
      <pc:chgData name="Tamara Castañón Lorenzana" userId="572105a9-6be2-4ac7-870e-1b83d5abca92" providerId="ADAL" clId="{D1B8B493-8D90-49A8-958E-274C20ECAD36}" dt="2025-09-01T11:17:08.877" v="312" actId="20577"/>
      <pc:docMkLst>
        <pc:docMk/>
      </pc:docMkLst>
      <pc:sldChg chg="modSp mod">
        <pc:chgData name="Tamara Castañón Lorenzana" userId="572105a9-6be2-4ac7-870e-1b83d5abca92" providerId="ADAL" clId="{D1B8B493-8D90-49A8-958E-274C20ECAD36}" dt="2025-09-01T11:17:08.877" v="312" actId="20577"/>
        <pc:sldMkLst>
          <pc:docMk/>
          <pc:sldMk cId="0" sldId="276"/>
        </pc:sldMkLst>
        <pc:spChg chg="mod">
          <ac:chgData name="Tamara Castañón Lorenzana" userId="572105a9-6be2-4ac7-870e-1b83d5abca92" providerId="ADAL" clId="{D1B8B493-8D90-49A8-958E-274C20ECAD36}" dt="2025-09-01T11:17:08.877" v="312" actId="20577"/>
          <ac:spMkLst>
            <pc:docMk/>
            <pc:sldMk cId="0" sldId="276"/>
            <ac:spMk id="3" creationId="{00000000-0000-0000-0000-000000000000}"/>
          </ac:spMkLst>
        </pc:spChg>
      </pc:sldChg>
      <pc:sldChg chg="modSp">
        <pc:chgData name="Tamara Castañón Lorenzana" userId="572105a9-6be2-4ac7-870e-1b83d5abca92" providerId="ADAL" clId="{D1B8B493-8D90-49A8-958E-274C20ECAD36}" dt="2025-07-01T11:36:16.624" v="298" actId="1076"/>
        <pc:sldMkLst>
          <pc:docMk/>
          <pc:sldMk cId="0" sldId="294"/>
        </pc:sldMkLst>
      </pc:sldChg>
      <pc:sldChg chg="delSp modSp new del mod">
        <pc:chgData name="Tamara Castañón Lorenzana" userId="572105a9-6be2-4ac7-870e-1b83d5abca92" providerId="ADAL" clId="{D1B8B493-8D90-49A8-958E-274C20ECAD36}" dt="2025-07-01T11:35:13.152" v="296" actId="2696"/>
        <pc:sldMkLst>
          <pc:docMk/>
          <pc:sldMk cId="654234358" sldId="297"/>
        </pc:sldMkLst>
      </pc:sldChg>
      <pc:sldChg chg="delSp modSp add mod setBg">
        <pc:chgData name="Tamara Castañón Lorenzana" userId="572105a9-6be2-4ac7-870e-1b83d5abca92" providerId="ADAL" clId="{D1B8B493-8D90-49A8-958E-274C20ECAD36}" dt="2025-07-01T11:34:56.531" v="295" actId="207"/>
        <pc:sldMkLst>
          <pc:docMk/>
          <pc:sldMk cId="3180835781" sldId="298"/>
        </pc:sldMkLst>
      </pc:sldChg>
    </pc:docChg>
  </pc:docChgLst>
  <pc:docChgLst>
    <pc:chgData name="Tamara Castañón Lorenzana" userId="572105a9-6be2-4ac7-870e-1b83d5abca92" providerId="ADAL" clId="{266DDFE5-1446-4CA2-A7DC-5E7DEF2ADA46}"/>
    <pc:docChg chg="undo custSel addSld delSld modSld sldOrd">
      <pc:chgData name="Tamara Castañón Lorenzana" userId="572105a9-6be2-4ac7-870e-1b83d5abca92" providerId="ADAL" clId="{266DDFE5-1446-4CA2-A7DC-5E7DEF2ADA46}" dt="2025-09-04T13:26:53.728" v="2201" actId="207"/>
      <pc:docMkLst>
        <pc:docMk/>
      </pc:docMkLst>
      <pc:sldChg chg="modSp mod setBg">
        <pc:chgData name="Tamara Castañón Lorenzana" userId="572105a9-6be2-4ac7-870e-1b83d5abca92" providerId="ADAL" clId="{266DDFE5-1446-4CA2-A7DC-5E7DEF2ADA46}" dt="2025-09-03T13:09:49.882" v="1458"/>
        <pc:sldMkLst>
          <pc:docMk/>
          <pc:sldMk cId="0" sldId="257"/>
        </pc:sldMkLst>
        <pc:spChg chg="mod">
          <ac:chgData name="Tamara Castañón Lorenzana" userId="572105a9-6be2-4ac7-870e-1b83d5abca92" providerId="ADAL" clId="{266DDFE5-1446-4CA2-A7DC-5E7DEF2ADA46}" dt="2025-09-03T10:48:56.884" v="120" actId="113"/>
          <ac:spMkLst>
            <pc:docMk/>
            <pc:sldMk cId="0" sldId="257"/>
            <ac:spMk id="3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4T13:26:53.728" v="2201" actId="207"/>
        <pc:sldMkLst>
          <pc:docMk/>
          <pc:sldMk cId="0" sldId="259"/>
        </pc:sldMkLst>
        <pc:spChg chg="mod">
          <ac:chgData name="Tamara Castañón Lorenzana" userId="572105a9-6be2-4ac7-870e-1b83d5abca92" providerId="ADAL" clId="{266DDFE5-1446-4CA2-A7DC-5E7DEF2ADA46}" dt="2025-09-04T13:26:53.728" v="2201" actId="207"/>
          <ac:spMkLst>
            <pc:docMk/>
            <pc:sldMk cId="0" sldId="259"/>
            <ac:spMk id="15364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4T08:19:51.173" v="2199" actId="20577"/>
        <pc:sldMkLst>
          <pc:docMk/>
          <pc:sldMk cId="0" sldId="260"/>
        </pc:sldMkLst>
        <pc:spChg chg="mod">
          <ac:chgData name="Tamara Castañón Lorenzana" userId="572105a9-6be2-4ac7-870e-1b83d5abca92" providerId="ADAL" clId="{266DDFE5-1446-4CA2-A7DC-5E7DEF2ADA46}" dt="2025-09-04T08:19:51.173" v="2199" actId="20577"/>
          <ac:spMkLst>
            <pc:docMk/>
            <pc:sldMk cId="0" sldId="260"/>
            <ac:spMk id="3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3T13:16:57.415" v="1571" actId="20577"/>
        <pc:sldMkLst>
          <pc:docMk/>
          <pc:sldMk cId="0" sldId="261"/>
        </pc:sldMkLst>
        <pc:spChg chg="mod">
          <ac:chgData name="Tamara Castañón Lorenzana" userId="572105a9-6be2-4ac7-870e-1b83d5abca92" providerId="ADAL" clId="{266DDFE5-1446-4CA2-A7DC-5E7DEF2ADA46}" dt="2025-09-03T13:16:57.415" v="1571" actId="20577"/>
          <ac:spMkLst>
            <pc:docMk/>
            <pc:sldMk cId="0" sldId="261"/>
            <ac:spMk id="10244" creationId="{00000000-0000-0000-0000-000000000000}"/>
          </ac:spMkLst>
        </pc:spChg>
      </pc:sldChg>
      <pc:sldChg chg="addSp delSp modSp mod setBg modAnim">
        <pc:chgData name="Tamara Castañón Lorenzana" userId="572105a9-6be2-4ac7-870e-1b83d5abca92" providerId="ADAL" clId="{266DDFE5-1446-4CA2-A7DC-5E7DEF2ADA46}" dt="2025-09-03T13:11:56.386" v="1502"/>
        <pc:sldMkLst>
          <pc:docMk/>
          <pc:sldMk cId="0" sldId="262"/>
        </pc:sldMkLst>
        <pc:spChg chg="mod">
          <ac:chgData name="Tamara Castañón Lorenzana" userId="572105a9-6be2-4ac7-870e-1b83d5abca92" providerId="ADAL" clId="{266DDFE5-1446-4CA2-A7DC-5E7DEF2ADA46}" dt="2025-09-03T11:27:34.147" v="1348" actId="1076"/>
          <ac:spMkLst>
            <pc:docMk/>
            <pc:sldMk cId="0" sldId="262"/>
            <ac:spMk id="3" creationId="{00000000-0000-0000-0000-000000000000}"/>
          </ac:spMkLst>
        </pc:spChg>
        <pc:picChg chg="add mod">
          <ac:chgData name="Tamara Castañón Lorenzana" userId="572105a9-6be2-4ac7-870e-1b83d5abca92" providerId="ADAL" clId="{266DDFE5-1446-4CA2-A7DC-5E7DEF2ADA46}" dt="2025-09-03T11:27:19.624" v="1346" actId="1036"/>
          <ac:picMkLst>
            <pc:docMk/>
            <pc:sldMk cId="0" sldId="262"/>
            <ac:picMk id="4" creationId="{63C2B5C0-D637-2EAE-75A7-B7E59D914358}"/>
          </ac:picMkLst>
        </pc:picChg>
        <pc:picChg chg="mod">
          <ac:chgData name="Tamara Castañón Lorenzana" userId="572105a9-6be2-4ac7-870e-1b83d5abca92" providerId="ADAL" clId="{266DDFE5-1446-4CA2-A7DC-5E7DEF2ADA46}" dt="2025-09-03T11:27:27.003" v="1347" actId="1076"/>
          <ac:picMkLst>
            <pc:docMk/>
            <pc:sldMk cId="0" sldId="262"/>
            <ac:picMk id="1026" creationId="{00000000-0000-0000-0000-000000000000}"/>
          </ac:picMkLst>
        </pc:picChg>
        <pc:picChg chg="del">
          <ac:chgData name="Tamara Castañón Lorenzana" userId="572105a9-6be2-4ac7-870e-1b83d5abca92" providerId="ADAL" clId="{266DDFE5-1446-4CA2-A7DC-5E7DEF2ADA46}" dt="2025-09-03T11:25:33.998" v="1312" actId="478"/>
          <ac:picMkLst>
            <pc:docMk/>
            <pc:sldMk cId="0" sldId="262"/>
            <ac:picMk id="21508" creationId="{00000000-0000-0000-0000-000000000000}"/>
          </ac:picMkLst>
        </pc:picChg>
        <pc:picChg chg="mod">
          <ac:chgData name="Tamara Castañón Lorenzana" userId="572105a9-6be2-4ac7-870e-1b83d5abca92" providerId="ADAL" clId="{266DDFE5-1446-4CA2-A7DC-5E7DEF2ADA46}" dt="2025-09-03T11:27:06.796" v="1343" actId="1076"/>
          <ac:picMkLst>
            <pc:docMk/>
            <pc:sldMk cId="0" sldId="262"/>
            <ac:picMk id="22535" creationId="{00000000-0000-0000-0000-000000000000}"/>
          </ac:picMkLst>
        </pc:picChg>
      </pc:sldChg>
      <pc:sldChg chg="modSp mod setBg">
        <pc:chgData name="Tamara Castañón Lorenzana" userId="572105a9-6be2-4ac7-870e-1b83d5abca92" providerId="ADAL" clId="{266DDFE5-1446-4CA2-A7DC-5E7DEF2ADA46}" dt="2025-09-03T14:28:43.650" v="1874" actId="20577"/>
        <pc:sldMkLst>
          <pc:docMk/>
          <pc:sldMk cId="0" sldId="265"/>
        </pc:sldMkLst>
        <pc:spChg chg="mod">
          <ac:chgData name="Tamara Castañón Lorenzana" userId="572105a9-6be2-4ac7-870e-1b83d5abca92" providerId="ADAL" clId="{266DDFE5-1446-4CA2-A7DC-5E7DEF2ADA46}" dt="2025-09-03T14:28:43.650" v="1874" actId="20577"/>
          <ac:spMkLst>
            <pc:docMk/>
            <pc:sldMk cId="0" sldId="265"/>
            <ac:spMk id="3" creationId="{00000000-0000-0000-0000-000000000000}"/>
          </ac:spMkLst>
        </pc:spChg>
      </pc:sldChg>
      <pc:sldChg chg="setBg">
        <pc:chgData name="Tamara Castañón Lorenzana" userId="572105a9-6be2-4ac7-870e-1b83d5abca92" providerId="ADAL" clId="{266DDFE5-1446-4CA2-A7DC-5E7DEF2ADA46}" dt="2025-09-03T13:12:04.858" v="1504"/>
        <pc:sldMkLst>
          <pc:docMk/>
          <pc:sldMk cId="0" sldId="267"/>
        </pc:sldMkLst>
      </pc:sldChg>
      <pc:sldChg chg="modSp mod setBg">
        <pc:chgData name="Tamara Castañón Lorenzana" userId="572105a9-6be2-4ac7-870e-1b83d5abca92" providerId="ADAL" clId="{266DDFE5-1446-4CA2-A7DC-5E7DEF2ADA46}" dt="2025-09-03T14:30:40.899" v="1911" actId="113"/>
        <pc:sldMkLst>
          <pc:docMk/>
          <pc:sldMk cId="0" sldId="269"/>
        </pc:sldMkLst>
        <pc:spChg chg="mod">
          <ac:chgData name="Tamara Castañón Lorenzana" userId="572105a9-6be2-4ac7-870e-1b83d5abca92" providerId="ADAL" clId="{266DDFE5-1446-4CA2-A7DC-5E7DEF2ADA46}" dt="2025-09-03T14:30:40.899" v="1911" actId="113"/>
          <ac:spMkLst>
            <pc:docMk/>
            <pc:sldMk cId="0" sldId="269"/>
            <ac:spMk id="3" creationId="{00000000-0000-0000-0000-000000000000}"/>
          </ac:spMkLst>
        </pc:spChg>
        <pc:spChg chg="mod">
          <ac:chgData name="Tamara Castañón Lorenzana" userId="572105a9-6be2-4ac7-870e-1b83d5abca92" providerId="ADAL" clId="{266DDFE5-1446-4CA2-A7DC-5E7DEF2ADA46}" dt="2025-09-03T14:29:26.636" v="1876" actId="20577"/>
          <ac:spMkLst>
            <pc:docMk/>
            <pc:sldMk cId="0" sldId="269"/>
            <ac:spMk id="12290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3T13:11:13.149" v="1490"/>
        <pc:sldMkLst>
          <pc:docMk/>
          <pc:sldMk cId="0" sldId="273"/>
        </pc:sldMkLst>
        <pc:spChg chg="mod">
          <ac:chgData name="Tamara Castañón Lorenzana" userId="572105a9-6be2-4ac7-870e-1b83d5abca92" providerId="ADAL" clId="{266DDFE5-1446-4CA2-A7DC-5E7DEF2ADA46}" dt="2025-09-03T11:09:59.286" v="886" actId="20577"/>
          <ac:spMkLst>
            <pc:docMk/>
            <pc:sldMk cId="0" sldId="273"/>
            <ac:spMk id="13315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3T14:25:51.909" v="1865" actId="14100"/>
        <pc:sldMkLst>
          <pc:docMk/>
          <pc:sldMk cId="0" sldId="274"/>
        </pc:sldMkLst>
        <pc:spChg chg="mod">
          <ac:chgData name="Tamara Castañón Lorenzana" userId="572105a9-6be2-4ac7-870e-1b83d5abca92" providerId="ADAL" clId="{266DDFE5-1446-4CA2-A7DC-5E7DEF2ADA46}" dt="2025-09-03T14:25:51.909" v="1865" actId="14100"/>
          <ac:spMkLst>
            <pc:docMk/>
            <pc:sldMk cId="0" sldId="274"/>
            <ac:spMk id="13315" creationId="{00000000-0000-0000-0000-000000000000}"/>
          </ac:spMkLst>
        </pc:spChg>
      </pc:sldChg>
      <pc:sldChg chg="addSp delSp modSp mod setBg">
        <pc:chgData name="Tamara Castañón Lorenzana" userId="572105a9-6be2-4ac7-870e-1b83d5abca92" providerId="ADAL" clId="{266DDFE5-1446-4CA2-A7DC-5E7DEF2ADA46}" dt="2025-09-04T08:11:31.302" v="2112" actId="1076"/>
        <pc:sldMkLst>
          <pc:docMk/>
          <pc:sldMk cId="0" sldId="275"/>
        </pc:sldMkLst>
        <pc:spChg chg="mod">
          <ac:chgData name="Tamara Castañón Lorenzana" userId="572105a9-6be2-4ac7-870e-1b83d5abca92" providerId="ADAL" clId="{266DDFE5-1446-4CA2-A7DC-5E7DEF2ADA46}" dt="2025-09-04T08:11:05.701" v="2108" actId="26606"/>
          <ac:spMkLst>
            <pc:docMk/>
            <pc:sldMk cId="0" sldId="275"/>
            <ac:spMk id="9218" creationId="{00000000-0000-0000-0000-000000000000}"/>
          </ac:spMkLst>
        </pc:spChg>
        <pc:spChg chg="mod">
          <ac:chgData name="Tamara Castañón Lorenzana" userId="572105a9-6be2-4ac7-870e-1b83d5abca92" providerId="ADAL" clId="{266DDFE5-1446-4CA2-A7DC-5E7DEF2ADA46}" dt="2025-09-04T08:11:05.701" v="2108" actId="26606"/>
          <ac:spMkLst>
            <pc:docMk/>
            <pc:sldMk cId="0" sldId="275"/>
            <ac:spMk id="12292" creationId="{00000000-0000-0000-0000-000000000000}"/>
          </ac:spMkLst>
        </pc:spChg>
        <pc:spChg chg="add del">
          <ac:chgData name="Tamara Castañón Lorenzana" userId="572105a9-6be2-4ac7-870e-1b83d5abca92" providerId="ADAL" clId="{266DDFE5-1446-4CA2-A7DC-5E7DEF2ADA46}" dt="2025-09-04T08:11:05.701" v="2108" actId="26606"/>
          <ac:spMkLst>
            <pc:docMk/>
            <pc:sldMk cId="0" sldId="275"/>
            <ac:spMk id="12297" creationId="{C0763A76-9F1C-4FC5-82B7-DD475DA461B2}"/>
          </ac:spMkLst>
        </pc:spChg>
        <pc:spChg chg="add del">
          <ac:chgData name="Tamara Castañón Lorenzana" userId="572105a9-6be2-4ac7-870e-1b83d5abca92" providerId="ADAL" clId="{266DDFE5-1446-4CA2-A7DC-5E7DEF2ADA46}" dt="2025-09-04T08:11:05.701" v="2108" actId="26606"/>
          <ac:spMkLst>
            <pc:docMk/>
            <pc:sldMk cId="0" sldId="275"/>
            <ac:spMk id="12299" creationId="{E81BF4F6-F2CF-4984-9D14-D6966D92F99F}"/>
          </ac:spMkLst>
        </pc:spChg>
        <pc:picChg chg="add mod">
          <ac:chgData name="Tamara Castañón Lorenzana" userId="572105a9-6be2-4ac7-870e-1b83d5abca92" providerId="ADAL" clId="{266DDFE5-1446-4CA2-A7DC-5E7DEF2ADA46}" dt="2025-09-04T08:11:10.886" v="2109" actId="1076"/>
          <ac:picMkLst>
            <pc:docMk/>
            <pc:sldMk cId="0" sldId="275"/>
            <ac:picMk id="2" creationId="{4A73D690-F054-28D8-C781-373D6EE7BCD3}"/>
          </ac:picMkLst>
        </pc:picChg>
        <pc:picChg chg="add mod">
          <ac:chgData name="Tamara Castañón Lorenzana" userId="572105a9-6be2-4ac7-870e-1b83d5abca92" providerId="ADAL" clId="{266DDFE5-1446-4CA2-A7DC-5E7DEF2ADA46}" dt="2025-09-04T08:11:31.302" v="2112" actId="1076"/>
          <ac:picMkLst>
            <pc:docMk/>
            <pc:sldMk cId="0" sldId="275"/>
            <ac:picMk id="3" creationId="{6B348556-DDA4-B91A-76C0-D0BE31FAC920}"/>
          </ac:picMkLst>
        </pc:picChg>
      </pc:sldChg>
      <pc:sldChg chg="delSp modSp mod setBg">
        <pc:chgData name="Tamara Castañón Lorenzana" userId="572105a9-6be2-4ac7-870e-1b83d5abca92" providerId="ADAL" clId="{266DDFE5-1446-4CA2-A7DC-5E7DEF2ADA46}" dt="2025-09-03T13:10:13.998" v="1476"/>
        <pc:sldMkLst>
          <pc:docMk/>
          <pc:sldMk cId="0" sldId="276"/>
        </pc:sldMkLst>
        <pc:spChg chg="mod">
          <ac:chgData name="Tamara Castañón Lorenzana" userId="572105a9-6be2-4ac7-870e-1b83d5abca92" providerId="ADAL" clId="{266DDFE5-1446-4CA2-A7DC-5E7DEF2ADA46}" dt="2025-09-03T10:52:10.673" v="330" actId="13926"/>
          <ac:spMkLst>
            <pc:docMk/>
            <pc:sldMk cId="0" sldId="276"/>
            <ac:spMk id="3" creationId="{00000000-0000-0000-0000-000000000000}"/>
          </ac:spMkLst>
        </pc:spChg>
        <pc:spChg chg="del mod">
          <ac:chgData name="Tamara Castañón Lorenzana" userId="572105a9-6be2-4ac7-870e-1b83d5abca92" providerId="ADAL" clId="{266DDFE5-1446-4CA2-A7DC-5E7DEF2ADA46}" dt="2025-09-03T10:52:53.133" v="331" actId="21"/>
          <ac:spMkLst>
            <pc:docMk/>
            <pc:sldMk cId="0" sldId="276"/>
            <ac:spMk id="6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3T13:10:02.984" v="1473"/>
        <pc:sldMkLst>
          <pc:docMk/>
          <pc:sldMk cId="0" sldId="280"/>
        </pc:sldMkLst>
        <pc:spChg chg="mod">
          <ac:chgData name="Tamara Castañón Lorenzana" userId="572105a9-6be2-4ac7-870e-1b83d5abca92" providerId="ADAL" clId="{266DDFE5-1446-4CA2-A7DC-5E7DEF2ADA46}" dt="2025-09-03T10:49:32.985" v="122" actId="20577"/>
          <ac:spMkLst>
            <pc:docMk/>
            <pc:sldMk cId="0" sldId="280"/>
            <ac:spMk id="2" creationId="{2E858A6D-6B15-0A20-5F0D-42200A7F0B59}"/>
          </ac:spMkLst>
        </pc:spChg>
      </pc:sldChg>
      <pc:sldChg chg="setBg">
        <pc:chgData name="Tamara Castañón Lorenzana" userId="572105a9-6be2-4ac7-870e-1b83d5abca92" providerId="ADAL" clId="{266DDFE5-1446-4CA2-A7DC-5E7DEF2ADA46}" dt="2025-09-03T13:10:23.780" v="1478"/>
        <pc:sldMkLst>
          <pc:docMk/>
          <pc:sldMk cId="0" sldId="289"/>
        </pc:sldMkLst>
      </pc:sldChg>
      <pc:sldChg chg="setBg">
        <pc:chgData name="Tamara Castañón Lorenzana" userId="572105a9-6be2-4ac7-870e-1b83d5abca92" providerId="ADAL" clId="{266DDFE5-1446-4CA2-A7DC-5E7DEF2ADA46}" dt="2025-09-03T13:11:47.404" v="1500"/>
        <pc:sldMkLst>
          <pc:docMk/>
          <pc:sldMk cId="0" sldId="290"/>
        </pc:sldMkLst>
      </pc:sldChg>
      <pc:sldChg chg="addSp delSp modSp mod ord setBg">
        <pc:chgData name="Tamara Castañón Lorenzana" userId="572105a9-6be2-4ac7-870e-1b83d5abca92" providerId="ADAL" clId="{266DDFE5-1446-4CA2-A7DC-5E7DEF2ADA46}" dt="2025-09-03T14:26:34.638" v="1872" actId="1076"/>
        <pc:sldMkLst>
          <pc:docMk/>
          <pc:sldMk cId="0" sldId="292"/>
        </pc:sldMkLst>
        <pc:spChg chg="del mod">
          <ac:chgData name="Tamara Castañón Lorenzana" userId="572105a9-6be2-4ac7-870e-1b83d5abca92" providerId="ADAL" clId="{266DDFE5-1446-4CA2-A7DC-5E7DEF2ADA46}" dt="2025-09-03T14:26:20.528" v="1869" actId="478"/>
          <ac:spMkLst>
            <pc:docMk/>
            <pc:sldMk cId="0" sldId="292"/>
            <ac:spMk id="2" creationId="{00000000-0000-0000-0000-000000000000}"/>
          </ac:spMkLst>
        </pc:spChg>
        <pc:spChg chg="add del mod">
          <ac:chgData name="Tamara Castañón Lorenzana" userId="572105a9-6be2-4ac7-870e-1b83d5abca92" providerId="ADAL" clId="{266DDFE5-1446-4CA2-A7DC-5E7DEF2ADA46}" dt="2025-09-03T13:18:57.475" v="1573"/>
          <ac:spMkLst>
            <pc:docMk/>
            <pc:sldMk cId="0" sldId="292"/>
            <ac:spMk id="5" creationId="{7CCF12EA-D4A8-07D6-FE19-00CE5CCD486B}"/>
          </ac:spMkLst>
        </pc:spChg>
        <pc:graphicFrameChg chg="del modGraphic">
          <ac:chgData name="Tamara Castañón Lorenzana" userId="572105a9-6be2-4ac7-870e-1b83d5abca92" providerId="ADAL" clId="{266DDFE5-1446-4CA2-A7DC-5E7DEF2ADA46}" dt="2025-09-03T10:58:34.292" v="473" actId="478"/>
          <ac:graphicFrameMkLst>
            <pc:docMk/>
            <pc:sldMk cId="0" sldId="292"/>
            <ac:graphicFrameMk id="4" creationId="{00000000-0000-0000-0000-000000000000}"/>
          </ac:graphicFrameMkLst>
        </pc:graphicFrameChg>
        <pc:picChg chg="add mod">
          <ac:chgData name="Tamara Castañón Lorenzana" userId="572105a9-6be2-4ac7-870e-1b83d5abca92" providerId="ADAL" clId="{266DDFE5-1446-4CA2-A7DC-5E7DEF2ADA46}" dt="2025-09-03T14:26:34.638" v="1872" actId="1076"/>
          <ac:picMkLst>
            <pc:docMk/>
            <pc:sldMk cId="0" sldId="292"/>
            <ac:picMk id="7" creationId="{896D909B-AEF1-5BB4-FD98-8CF2CF555586}"/>
          </ac:picMkLst>
        </pc:picChg>
      </pc:sldChg>
      <pc:sldChg chg="addSp delSp modSp mod setBg">
        <pc:chgData name="Tamara Castañón Lorenzana" userId="572105a9-6be2-4ac7-870e-1b83d5abca92" providerId="ADAL" clId="{266DDFE5-1446-4CA2-A7DC-5E7DEF2ADA46}" dt="2025-09-03T14:05:30.277" v="1615" actId="1076"/>
        <pc:sldMkLst>
          <pc:docMk/>
          <pc:sldMk cId="0" sldId="293"/>
        </pc:sldMkLst>
        <pc:spChg chg="mod">
          <ac:chgData name="Tamara Castañón Lorenzana" userId="572105a9-6be2-4ac7-870e-1b83d5abca92" providerId="ADAL" clId="{266DDFE5-1446-4CA2-A7DC-5E7DEF2ADA46}" dt="2025-09-03T10:56:01.101" v="430" actId="255"/>
          <ac:spMkLst>
            <pc:docMk/>
            <pc:sldMk cId="0" sldId="293"/>
            <ac:spMk id="3" creationId="{00000000-0000-0000-0000-000000000000}"/>
          </ac:spMkLst>
        </pc:spChg>
        <pc:spChg chg="del mod">
          <ac:chgData name="Tamara Castañón Lorenzana" userId="572105a9-6be2-4ac7-870e-1b83d5abca92" providerId="ADAL" clId="{266DDFE5-1446-4CA2-A7DC-5E7DEF2ADA46}" dt="2025-09-03T10:54:49.872" v="397" actId="478"/>
          <ac:spMkLst>
            <pc:docMk/>
            <pc:sldMk cId="0" sldId="293"/>
            <ac:spMk id="4" creationId="{BDF3366C-AD0E-FC01-C5AB-AD0656E83708}"/>
          </ac:spMkLst>
        </pc:spChg>
        <pc:spChg chg="mod">
          <ac:chgData name="Tamara Castañón Lorenzana" userId="572105a9-6be2-4ac7-870e-1b83d5abca92" providerId="ADAL" clId="{266DDFE5-1446-4CA2-A7DC-5E7DEF2ADA46}" dt="2025-09-03T14:05:26.184" v="1614" actId="5793"/>
          <ac:spMkLst>
            <pc:docMk/>
            <pc:sldMk cId="0" sldId="293"/>
            <ac:spMk id="5" creationId="{00000000-0000-0000-0000-000000000000}"/>
          </ac:spMkLst>
        </pc:spChg>
        <pc:picChg chg="add mod">
          <ac:chgData name="Tamara Castañón Lorenzana" userId="572105a9-6be2-4ac7-870e-1b83d5abca92" providerId="ADAL" clId="{266DDFE5-1446-4CA2-A7DC-5E7DEF2ADA46}" dt="2025-09-03T14:05:30.277" v="1615" actId="1076"/>
          <ac:picMkLst>
            <pc:docMk/>
            <pc:sldMk cId="0" sldId="293"/>
            <ac:picMk id="6" creationId="{4B4016BC-35CF-C3CE-DA7C-3C4A296AC4AE}"/>
          </ac:picMkLst>
        </pc:picChg>
      </pc:sldChg>
      <pc:sldChg chg="addSp modSp mod setBg">
        <pc:chgData name="Tamara Castañón Lorenzana" userId="572105a9-6be2-4ac7-870e-1b83d5abca92" providerId="ADAL" clId="{266DDFE5-1446-4CA2-A7DC-5E7DEF2ADA46}" dt="2025-09-04T08:03:27.388" v="2105" actId="13926"/>
        <pc:sldMkLst>
          <pc:docMk/>
          <pc:sldMk cId="0" sldId="295"/>
        </pc:sldMkLst>
        <pc:spChg chg="mod">
          <ac:chgData name="Tamara Castañón Lorenzana" userId="572105a9-6be2-4ac7-870e-1b83d5abca92" providerId="ADAL" clId="{266DDFE5-1446-4CA2-A7DC-5E7DEF2ADA46}" dt="2025-09-03T11:28:29.911" v="1369" actId="1076"/>
          <ac:spMkLst>
            <pc:docMk/>
            <pc:sldMk cId="0" sldId="295"/>
            <ac:spMk id="4" creationId="{00000000-0000-0000-0000-000000000000}"/>
          </ac:spMkLst>
        </pc:spChg>
        <pc:spChg chg="add mod">
          <ac:chgData name="Tamara Castañón Lorenzana" userId="572105a9-6be2-4ac7-870e-1b83d5abca92" providerId="ADAL" clId="{266DDFE5-1446-4CA2-A7DC-5E7DEF2ADA46}" dt="2025-09-04T08:03:27.388" v="2105" actId="13926"/>
          <ac:spMkLst>
            <pc:docMk/>
            <pc:sldMk cId="0" sldId="295"/>
            <ac:spMk id="6" creationId="{772B5030-8CF0-9CD8-9CD9-274850653231}"/>
          </ac:spMkLst>
        </pc:spChg>
        <pc:picChg chg="add mod">
          <ac:chgData name="Tamara Castañón Lorenzana" userId="572105a9-6be2-4ac7-870e-1b83d5abca92" providerId="ADAL" clId="{266DDFE5-1446-4CA2-A7DC-5E7DEF2ADA46}" dt="2025-09-04T08:00:56.551" v="2004" actId="1076"/>
          <ac:picMkLst>
            <pc:docMk/>
            <pc:sldMk cId="0" sldId="295"/>
            <ac:picMk id="5" creationId="{737B5546-CCA6-CC8A-BCC1-99F514A033FC}"/>
          </ac:picMkLst>
        </pc:picChg>
      </pc:sldChg>
      <pc:sldChg chg="modSp del mod">
        <pc:chgData name="Tamara Castañón Lorenzana" userId="572105a9-6be2-4ac7-870e-1b83d5abca92" providerId="ADAL" clId="{266DDFE5-1446-4CA2-A7DC-5E7DEF2ADA46}" dt="2025-09-03T13:09:39.067" v="1433" actId="2696"/>
        <pc:sldMkLst>
          <pc:docMk/>
          <pc:sldMk cId="3180835781" sldId="298"/>
        </pc:sldMkLst>
        <pc:spChg chg="mod">
          <ac:chgData name="Tamara Castañón Lorenzana" userId="572105a9-6be2-4ac7-870e-1b83d5abca92" providerId="ADAL" clId="{266DDFE5-1446-4CA2-A7DC-5E7DEF2ADA46}" dt="2025-09-03T13:09:31.084" v="1432" actId="6549"/>
          <ac:spMkLst>
            <pc:docMk/>
            <pc:sldMk cId="3180835781" sldId="298"/>
            <ac:spMk id="3077" creationId="{3E591826-6808-95FE-97C1-5118847CF9E7}"/>
          </ac:spMkLst>
        </pc:spChg>
      </pc:sldChg>
      <pc:sldChg chg="addSp modSp add mod setBg">
        <pc:chgData name="Tamara Castañón Lorenzana" userId="572105a9-6be2-4ac7-870e-1b83d5abca92" providerId="ADAL" clId="{266DDFE5-1446-4CA2-A7DC-5E7DEF2ADA46}" dt="2025-09-03T14:27:48.721" v="1873" actId="20577"/>
        <pc:sldMkLst>
          <pc:docMk/>
          <pc:sldMk cId="3236880853" sldId="299"/>
        </pc:sldMkLst>
        <pc:spChg chg="mod">
          <ac:chgData name="Tamara Castañón Lorenzana" userId="572105a9-6be2-4ac7-870e-1b83d5abca92" providerId="ADAL" clId="{266DDFE5-1446-4CA2-A7DC-5E7DEF2ADA46}" dt="2025-09-03T14:27:48.721" v="1873" actId="20577"/>
          <ac:spMkLst>
            <pc:docMk/>
            <pc:sldMk cId="3236880853" sldId="299"/>
            <ac:spMk id="2" creationId="{8AEA5460-597D-1A83-AAB0-9AA1D52D24A7}"/>
          </ac:spMkLst>
        </pc:spChg>
        <pc:spChg chg="mod ord">
          <ac:chgData name="Tamara Castañón Lorenzana" userId="572105a9-6be2-4ac7-870e-1b83d5abca92" providerId="ADAL" clId="{266DDFE5-1446-4CA2-A7DC-5E7DEF2ADA46}" dt="2025-09-03T11:20:48.468" v="1217" actId="26606"/>
          <ac:spMkLst>
            <pc:docMk/>
            <pc:sldMk cId="3236880853" sldId="299"/>
            <ac:spMk id="13315" creationId="{3F664ED9-8EE2-6C20-DA74-8BA36F6E0C8E}"/>
          </ac:spMkLst>
        </pc:spChg>
        <pc:picChg chg="add mod">
          <ac:chgData name="Tamara Castañón Lorenzana" userId="572105a9-6be2-4ac7-870e-1b83d5abca92" providerId="ADAL" clId="{266DDFE5-1446-4CA2-A7DC-5E7DEF2ADA46}" dt="2025-09-03T11:22:07.983" v="1279" actId="14100"/>
          <ac:picMkLst>
            <pc:docMk/>
            <pc:sldMk cId="3236880853" sldId="299"/>
            <ac:picMk id="4" creationId="{2BD660D0-9CE4-9E30-3E27-568BFF715D2A}"/>
          </ac:picMkLst>
        </pc:picChg>
      </pc:sldChg>
      <pc:sldChg chg="addSp delSp modSp new mod setBg">
        <pc:chgData name="Tamara Castañón Lorenzana" userId="572105a9-6be2-4ac7-870e-1b83d5abca92" providerId="ADAL" clId="{266DDFE5-1446-4CA2-A7DC-5E7DEF2ADA46}" dt="2025-09-03T14:07:45.869" v="1619" actId="1036"/>
        <pc:sldMkLst>
          <pc:docMk/>
          <pc:sldMk cId="1673912531" sldId="300"/>
        </pc:sldMkLst>
        <pc:spChg chg="del">
          <ac:chgData name="Tamara Castañón Lorenzana" userId="572105a9-6be2-4ac7-870e-1b83d5abca92" providerId="ADAL" clId="{266DDFE5-1446-4CA2-A7DC-5E7DEF2ADA46}" dt="2025-09-03T14:06:43.397" v="1618" actId="26606"/>
          <ac:spMkLst>
            <pc:docMk/>
            <pc:sldMk cId="1673912531" sldId="300"/>
            <ac:spMk id="2" creationId="{0EFB9B6D-D836-117F-1BC3-021165FB1F58}"/>
          </ac:spMkLst>
        </pc:spChg>
        <pc:spChg chg="del">
          <ac:chgData name="Tamara Castañón Lorenzana" userId="572105a9-6be2-4ac7-870e-1b83d5abca92" providerId="ADAL" clId="{266DDFE5-1446-4CA2-A7DC-5E7DEF2ADA46}" dt="2025-09-03T14:06:43.397" v="1618" actId="26606"/>
          <ac:spMkLst>
            <pc:docMk/>
            <pc:sldMk cId="1673912531" sldId="300"/>
            <ac:spMk id="3" creationId="{7B2EB3DA-5541-E694-C32C-AB124E4B2C5B}"/>
          </ac:spMkLst>
        </pc:spChg>
        <pc:spChg chg="add">
          <ac:chgData name="Tamara Castañón Lorenzana" userId="572105a9-6be2-4ac7-870e-1b83d5abca92" providerId="ADAL" clId="{266DDFE5-1446-4CA2-A7DC-5E7DEF2ADA46}" dt="2025-09-03T14:06:43.397" v="1618" actId="26606"/>
          <ac:spMkLst>
            <pc:docMk/>
            <pc:sldMk cId="1673912531" sldId="300"/>
            <ac:spMk id="9" creationId="{42A4FC2C-047E-45A5-965D-8E1E3BF09BC6}"/>
          </ac:spMkLst>
        </pc:spChg>
        <pc:picChg chg="add mod">
          <ac:chgData name="Tamara Castañón Lorenzana" userId="572105a9-6be2-4ac7-870e-1b83d5abca92" providerId="ADAL" clId="{266DDFE5-1446-4CA2-A7DC-5E7DEF2ADA46}" dt="2025-09-03T14:07:45.869" v="1619" actId="1036"/>
          <ac:picMkLst>
            <pc:docMk/>
            <pc:sldMk cId="1673912531" sldId="300"/>
            <ac:picMk id="4" creationId="{9046FBC8-0082-FDE5-78AD-72D7A7AE3120}"/>
          </ac:picMkLst>
        </pc:picChg>
      </pc:sldChg>
      <pc:sldChg chg="modSp add mod">
        <pc:chgData name="Tamara Castañón Lorenzana" userId="572105a9-6be2-4ac7-870e-1b83d5abca92" providerId="ADAL" clId="{266DDFE5-1446-4CA2-A7DC-5E7DEF2ADA46}" dt="2025-09-03T14:45:02.201" v="1994" actId="1076"/>
        <pc:sldMkLst>
          <pc:docMk/>
          <pc:sldMk cId="3099358236" sldId="301"/>
        </pc:sldMkLst>
        <pc:spChg chg="mod">
          <ac:chgData name="Tamara Castañón Lorenzana" userId="572105a9-6be2-4ac7-870e-1b83d5abca92" providerId="ADAL" clId="{266DDFE5-1446-4CA2-A7DC-5E7DEF2ADA46}" dt="2025-09-03T14:44:01.074" v="1993" actId="20577"/>
          <ac:spMkLst>
            <pc:docMk/>
            <pc:sldMk cId="3099358236" sldId="301"/>
            <ac:spMk id="3" creationId="{C958D881-45F3-514F-F265-2EDBFB1CEC6A}"/>
          </ac:spMkLst>
        </pc:spChg>
        <pc:spChg chg="mod">
          <ac:chgData name="Tamara Castañón Lorenzana" userId="572105a9-6be2-4ac7-870e-1b83d5abca92" providerId="ADAL" clId="{266DDFE5-1446-4CA2-A7DC-5E7DEF2ADA46}" dt="2025-09-03T14:45:02.201" v="1994" actId="1076"/>
          <ac:spMkLst>
            <pc:docMk/>
            <pc:sldMk cId="3099358236" sldId="301"/>
            <ac:spMk id="9218" creationId="{17085950-1DF0-FF4A-E3B8-596F86903999}"/>
          </ac:spMkLst>
        </pc:spChg>
      </pc:sldChg>
      <pc:sldChg chg="new del">
        <pc:chgData name="Tamara Castañón Lorenzana" userId="572105a9-6be2-4ac7-870e-1b83d5abca92" providerId="ADAL" clId="{266DDFE5-1446-4CA2-A7DC-5E7DEF2ADA46}" dt="2025-09-04T07:37:48.756" v="1997" actId="2696"/>
        <pc:sldMkLst>
          <pc:docMk/>
          <pc:sldMk cId="3496429539" sldId="302"/>
        </pc:sldMkLst>
      </pc:sldChg>
      <pc:sldChg chg="add">
        <pc:chgData name="Tamara Castañón Lorenzana" userId="572105a9-6be2-4ac7-870e-1b83d5abca92" providerId="ADAL" clId="{266DDFE5-1446-4CA2-A7DC-5E7DEF2ADA46}" dt="2025-09-04T07:37:41.438" v="1996"/>
        <pc:sldMkLst>
          <pc:docMk/>
          <pc:sldMk cId="1335953194" sldId="3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F1B6CB-2357-47C7-A6F1-C42F0D3EA0CC}" type="datetimeFigureOut">
              <a:rPr lang="es-ES"/>
              <a:t>04/09/2025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25B9B6-8BEF-4950-B3DF-FE4053938FD6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4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C93324-2C36-4D50-8431-A4935D7E992A}" type="slidenum">
              <a:rPr lang="es-ES" altLang="es-ES" smtClean="0">
                <a:cs typeface="Arial" panose="020B0604020202020204" pitchFamily="34" charset="0"/>
              </a:rPr>
              <a:t>1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246AFF-02A2-446E-A12D-B2ADA6BE421A}" type="slidenum">
              <a:rPr lang="es-ES" altLang="es-ES" smtClean="0">
                <a:cs typeface="Arial" panose="020B0604020202020204" pitchFamily="34" charset="0"/>
              </a:rPr>
              <a:t>19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97250-74F6-DAE9-08FF-42BAC563B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>
            <a:extLst>
              <a:ext uri="{FF2B5EF4-FFF2-40B4-BE49-F238E27FC236}">
                <a16:creationId xmlns:a16="http://schemas.microsoft.com/office/drawing/2014/main" id="{3F726963-8019-0BAA-EC65-16A8D52AD4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>
            <a:extLst>
              <a:ext uri="{FF2B5EF4-FFF2-40B4-BE49-F238E27FC236}">
                <a16:creationId xmlns:a16="http://schemas.microsoft.com/office/drawing/2014/main" id="{CE3056F7-D28E-F870-A19A-F0ACCD789F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>
            <a:extLst>
              <a:ext uri="{FF2B5EF4-FFF2-40B4-BE49-F238E27FC236}">
                <a16:creationId xmlns:a16="http://schemas.microsoft.com/office/drawing/2014/main" id="{58CD6BBF-D14D-409C-2CC5-637D3BC25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246AFF-02A2-446E-A12D-B2ADA6BE421A}" type="slidenum">
              <a:rPr lang="es-ES" altLang="es-ES" smtClean="0">
                <a:cs typeface="Arial" panose="020B0604020202020204" pitchFamily="34" charset="0"/>
              </a:rPr>
              <a:t>20</a:t>
            </a:fld>
            <a:endParaRPr lang="es-ES" altLang="es-E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1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909AD8-82B6-4BAA-8F0D-7B9959AD5027}" type="slidenum">
              <a:rPr lang="es-ES" altLang="es-ES" smtClean="0">
                <a:cs typeface="Arial" panose="020B0604020202020204" pitchFamily="34" charset="0"/>
              </a:rPr>
              <a:t>21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3A31-32B3-4F74-95BE-CA7BB42D0CB0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E82FA-2257-4683-BF28-2F04ED1E3511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F0756-1F43-4D86-8E71-9409F11A1187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5EF1E-8ECE-43D7-AA12-69D6E3BE5177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A88EB-280B-4073-8B75-1D68574E577B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5AE31-8F5D-4157-BD9A-AB0241ED1192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448F8-BF28-8475-82B7-6FBA7C0C4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81ED67-088F-9058-41D2-6D203A93A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5E2BD1-CD95-D586-7C9A-6A077742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3B192C-B76F-C1FB-ACB5-50EE3F44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556F4E-4E16-7192-5716-36AADEC6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995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14230-E750-3764-A1CC-B6C24AA93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50FB84-B73D-4987-8A84-376AEB964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FC9ECC-F5D9-FC2E-D4EC-B12E5D21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36AEF1-9F05-9CA7-FA70-4A201D892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365AEB-67C2-4C08-4A6D-24DA5D44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8422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1FFB8-6AEF-9349-86FD-8BE0178B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8DF728-1457-2196-EF78-16E7DE34D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ECD852-AB60-0245-171B-B964C749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E8609-17EF-70EC-2230-A48205C1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FA7A01-1A25-4499-FF3B-41C891BB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48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4F09C-9088-6327-809F-DFB2C99F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F618EE-A97C-2493-518D-3AF606195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10A8B1-1571-24AA-8C2B-5B86EA434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7D85BD-3A4A-CE6A-8E68-46A6C1FD3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89ED99-69C3-5A01-B07E-F0C6B9066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415DE6-29FE-C3CE-EDED-40F077E9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4209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086B9-B07C-750E-465E-0F3401173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5DBE08-54E0-0CB7-3185-F4C172AB0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8E6F60-AE57-8BA8-7BBC-226F54651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943F10-C024-3B2A-36AF-B1375D1D0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8EED2EF-E523-A5A7-865B-FF0C6CCED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2FA8F87-F91B-BB14-B442-2C48A01E4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D3313A-7F93-125C-E79A-A4B3082B4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90BA29-08F0-A0AD-5B05-A3D1C62D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477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886FA-ED09-90E9-1E4F-F2EEE486F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B284A1-4E49-EC93-0374-7498317D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C0A523-3739-45D1-16D5-3D2A8091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25F013-8CC9-DC38-F69C-646CF89B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151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8680089-6FBB-42FC-34A0-F23D26EAB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4C1B8C-ECA3-47E0-4798-3FA98F46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A941F6-E176-778D-843E-1AD375AD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230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911B9-FB08-D4C7-70EE-7F472C3D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061A99-3B7F-0A3C-7688-8A5CC842A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EA3295-3351-16F0-032B-64B2871C4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25E9BB-3EBC-02BE-764F-5C346112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EBB309-594F-3E8C-B1B5-76BE90A4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07E69B-2C8A-D8F1-4B0D-C81E66CE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44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FB190-5A1B-4A30-9368-0FA3DB3E0D5C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1B3E9-6348-4512-97DB-797AA3415F20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6B14E-369E-AE37-827C-911332A1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46FE6A-654A-85CD-5E40-180E0EFA2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99B448-F13E-709F-CA65-8F0BFB11A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32C49A-BBCC-A2F4-B16A-F41D636B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2AC3F4-4502-1FE7-CFE8-4C5950CDB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E37433-2336-98D0-2F57-0F4DEBBE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65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FC4250-54A6-2EA7-E748-F106E942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7C9EDD-28D1-FE5F-EA05-41CEBE372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80A76-E5CB-BD06-3876-F5740CB74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7B84BD-3277-A25A-1B0A-14C80B2F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C39EDF-4079-9B1A-0CA1-4A85532A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2349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04CE0A-AFC9-2D96-4D3F-3D12B7D31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3D2F87-F0C3-2E19-246C-1DE09C108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1DF954-52EE-A931-D42F-63F0F10E2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958231-FF64-EA78-0B93-3A38FFF89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264681-54EC-6F7E-1183-B6E7FC71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04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7105D-C050-4386-8CC8-0D9E819F26B1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7653-4F89-4AD9-A108-992DCC0EECDC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8EC5A-D06F-4B34-A32E-1B1C8A427424}" type="datetimeFigureOut">
              <a:rPr lang="es-ES"/>
              <a:t>04/09/2025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9F056-B811-4AC3-9627-ADEF867AD4BA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8F61-B7FA-4D11-90BC-F28BD250B47E}" type="datetimeFigureOut">
              <a:rPr lang="es-ES"/>
              <a:t>04/09/2025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4ED4-B3DE-46C2-B2FC-1C72F28F2F71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72298-F726-4400-9D85-43253BDB6D90}" type="datetimeFigureOut">
              <a:rPr lang="es-ES"/>
              <a:t>04/09/2025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89E0C-ABDF-4D4A-AAE3-43F938B141B0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351EE-CEDB-4C00-91D8-36530C463E6B}" type="datetimeFigureOut">
              <a:rPr lang="es-ES"/>
              <a:t>04/09/2025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D77C9-0C7D-4BCF-8A1E-7AE31B99DF1C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50B40-A291-4088-8118-9589FCE9D6CA}" type="datetimeFigureOut">
              <a:rPr lang="es-ES"/>
              <a:t>04/09/2025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37BB0-F85F-4019-9807-F9A044536EA8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23F4B-58C1-42FA-85E4-A7EB94E04E2D}" type="datetimeFigureOut">
              <a:rPr lang="es-ES"/>
              <a:t>04/09/2025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E45C2-541F-4461-ADCD-4CDE70CA5A7E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A29B03-2E28-4364-B84A-A445E3542E00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035DEA-35D2-4FEE-ABEE-6B9640768867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8C5C6A-64E5-6AD0-498C-C233CBC8D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1AD58F-32D4-8635-032A-4C8F75897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1DF5FC-795C-C5B3-AB00-D969F71DA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F6D59E-6354-4EBA-8E2A-195D76CE9412}" type="datetimeFigureOut">
              <a:rPr lang="es-ES" smtClean="0"/>
              <a:t>04/09/2025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3F34A8-12AE-F60F-CE49-7BFDE8F88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E38C21-FDF9-6C96-5F77-4E728C38A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286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mailto:uniformes@humanitastorrejon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iendadelibros@humanitastorrejon.com" TargetMode="External"/><Relationship Id="rId5" Type="http://schemas.openxmlformats.org/officeDocument/2006/relationships/hyperlink" Target="mailto:secretaria@humanitastorrejon.com" TargetMode="External"/><Relationship Id="rId4" Type="http://schemas.openxmlformats.org/officeDocument/2006/relationships/hyperlink" Target="mailto:enfermeria.humanitastorrejon@redvitalsalud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eatriz.orientacion@humanitastorrejon.co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1eMPv5QZLk?si=kPuySKFhl3Tw7O9J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7488"/>
            <a:ext cx="356393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1 Título"/>
          <p:cNvSpPr>
            <a:spLocks noGrp="1"/>
          </p:cNvSpPr>
          <p:nvPr>
            <p:ph type="ctrTitle"/>
          </p:nvPr>
        </p:nvSpPr>
        <p:spPr>
          <a:xfrm>
            <a:off x="642938" y="28956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s-ES" altLang="es-E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</a:br>
            <a:endParaRPr lang="es-ES" altLang="es-E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077" name="2 Subtítulo"/>
          <p:cNvSpPr>
            <a:spLocks noGrp="1" noChangeArrowheads="1"/>
          </p:cNvSpPr>
          <p:nvPr>
            <p:ph type="subTitle" idx="1"/>
          </p:nvPr>
        </p:nvSpPr>
        <p:spPr>
          <a:xfrm>
            <a:off x="1391285" y="5229225"/>
            <a:ext cx="5558155" cy="1411605"/>
          </a:xfr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Tutora: Tamara Castañón</a:t>
            </a:r>
          </a:p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Cotutora: Patricia Mouronte</a:t>
            </a:r>
          </a:p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2ºA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>
          <a:xfrm>
            <a:off x="300038" y="6207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6600">
                <a:solidFill>
                  <a:schemeClr val="accent3">
                    <a:lumMod val="75000"/>
                  </a:schemeClr>
                </a:solidFill>
                <a:latin typeface="Kristen ITC" panose="03050502040202030202" pitchFamily="66" charset="0"/>
              </a:rPr>
              <a:t>Inglés y Science</a:t>
            </a:r>
            <a:endParaRPr lang="es-ES" altLang="es-ES" sz="6600" dirty="0">
              <a:solidFill>
                <a:schemeClr val="accent3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12292" name="Marcador de contenido 2"/>
          <p:cNvSpPr>
            <a:spLocks noGrp="1" noChangeArrowheads="1"/>
          </p:cNvSpPr>
          <p:nvPr>
            <p:ph idx="1"/>
          </p:nvPr>
        </p:nvSpPr>
        <p:spPr>
          <a:xfrm>
            <a:off x="390525" y="1666542"/>
            <a:ext cx="8362950" cy="3897535"/>
          </a:xfrm>
        </p:spPr>
        <p:txBody>
          <a:bodyPr/>
          <a:lstStyle/>
          <a:p>
            <a:pPr eaLnBrk="1" hangingPunct="1"/>
            <a:r>
              <a:rPr lang="es-ES" altLang="es-ES" dirty="0" err="1">
                <a:latin typeface="Comic Sans MS" panose="030F0702030302020204" pitchFamily="66" charset="0"/>
              </a:rPr>
              <a:t>Spelling</a:t>
            </a:r>
            <a:r>
              <a:rPr lang="es-ES" altLang="es-ES" dirty="0">
                <a:latin typeface="Comic Sans MS" panose="030F0702030302020204" pitchFamily="66" charset="0"/>
              </a:rPr>
              <a:t> (viernes), sin plantilla para trabajar en el cuaderno, solo listado que se llevan a casa. </a:t>
            </a:r>
          </a:p>
          <a:p>
            <a:pPr eaLnBrk="1" hangingPunct="1"/>
            <a:r>
              <a:rPr lang="es-ES" altLang="es-ES" dirty="0" err="1">
                <a:latin typeface="Comic Sans MS" panose="030F0702030302020204" pitchFamily="66" charset="0"/>
              </a:rPr>
              <a:t>Pupil’s</a:t>
            </a:r>
            <a:r>
              <a:rPr lang="es-ES" altLang="es-ES" dirty="0">
                <a:latin typeface="Comic Sans MS" panose="030F0702030302020204" pitchFamily="66" charset="0"/>
              </a:rPr>
              <a:t> </a:t>
            </a:r>
            <a:r>
              <a:rPr lang="es-ES" altLang="es-ES" dirty="0" err="1">
                <a:latin typeface="Comic Sans MS" panose="030F0702030302020204" pitchFamily="66" charset="0"/>
              </a:rPr>
              <a:t>book</a:t>
            </a:r>
            <a:r>
              <a:rPr lang="es-ES" altLang="es-ES" dirty="0">
                <a:latin typeface="Comic Sans MS" panose="030F0702030302020204" pitchFamily="66" charset="0"/>
              </a:rPr>
              <a:t> and </a:t>
            </a:r>
            <a:r>
              <a:rPr lang="es-ES" altLang="es-ES" dirty="0" err="1">
                <a:latin typeface="Comic Sans MS" panose="030F0702030302020204" pitchFamily="66" charset="0"/>
              </a:rPr>
              <a:t>Activity</a:t>
            </a:r>
            <a:r>
              <a:rPr lang="es-ES" altLang="es-ES" dirty="0">
                <a:latin typeface="Comic Sans MS" panose="030F0702030302020204" pitchFamily="66" charset="0"/>
              </a:rPr>
              <a:t> </a:t>
            </a:r>
            <a:r>
              <a:rPr lang="es-ES" altLang="es-ES" dirty="0" err="1">
                <a:latin typeface="Comic Sans MS" panose="030F0702030302020204" pitchFamily="66" charset="0"/>
              </a:rPr>
              <a:t>book</a:t>
            </a:r>
            <a:r>
              <a:rPr lang="es-ES" altLang="es-ES" dirty="0">
                <a:latin typeface="Comic Sans MS" panose="030F0702030302020204" pitchFamily="66" charset="0"/>
              </a:rPr>
              <a:t>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Libros de texto </a:t>
            </a:r>
            <a:r>
              <a:rPr lang="es-ES" altLang="es-ES" dirty="0" err="1">
                <a:latin typeface="Comic Sans MS" panose="030F0702030302020204" pitchFamily="66" charset="0"/>
              </a:rPr>
              <a:t>Science</a:t>
            </a:r>
            <a:r>
              <a:rPr lang="es-ES" altLang="es-ES" dirty="0">
                <a:latin typeface="Comic Sans MS" panose="030F0702030302020204" pitchFamily="66" charset="0"/>
              </a:rPr>
              <a:t> (Anaya).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Blog (Viernes).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Se evaluará mediante rúbricas.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Plan lector Inglés HBS (</a:t>
            </a:r>
            <a:r>
              <a:rPr lang="es-ES" altLang="es-ES" dirty="0" err="1">
                <a:latin typeface="Comic Sans MS" panose="030F0702030302020204" pitchFamily="66" charset="0"/>
              </a:rPr>
              <a:t>Story</a:t>
            </a:r>
            <a:r>
              <a:rPr lang="es-ES" altLang="es-ES" dirty="0">
                <a:latin typeface="Comic Sans MS" panose="030F0702030302020204" pitchFamily="66" charset="0"/>
              </a:rPr>
              <a:t> </a:t>
            </a:r>
            <a:r>
              <a:rPr lang="es-ES" altLang="es-ES" dirty="0" err="1">
                <a:latin typeface="Comic Sans MS" panose="030F0702030302020204" pitchFamily="66" charset="0"/>
              </a:rPr>
              <a:t>Tellers</a:t>
            </a:r>
            <a:r>
              <a:rPr lang="es-ES" altLang="es-ES" dirty="0">
                <a:latin typeface="Comic Sans MS" panose="030F0702030302020204" pitchFamily="66" charset="0"/>
              </a:rPr>
              <a:t>).</a:t>
            </a:r>
          </a:p>
          <a:p>
            <a:pPr eaLnBrk="1" hangingPunct="1"/>
            <a:endParaRPr lang="es-ES" altLang="es-ES" dirty="0">
              <a:latin typeface="Comic Sans MS" panose="030F0702030302020204" pitchFamily="66" charset="0"/>
            </a:endParaRPr>
          </a:p>
          <a:p>
            <a:pPr eaLnBrk="1" hangingPunct="1"/>
            <a:r>
              <a:rPr lang="es-ES" altLang="es-ES" sz="2400" dirty="0">
                <a:latin typeface="Comic Sans MS" panose="030F0702030302020204" pitchFamily="66" charset="0"/>
              </a:rPr>
              <a:t>A lo largo del tercer trimestre se realizarán los exámenes del STARTERS (examen de Cambridge voluntario).</a:t>
            </a:r>
          </a:p>
          <a:p>
            <a:pPr eaLnBrk="1" hangingPunct="1"/>
            <a:endParaRPr lang="es-ES" altLang="es-ES" dirty="0">
              <a:latin typeface="Comic Sans MS" panose="030F0702030302020204" pitchFamily="66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A73D690-F054-28D8-C781-373D6EE7B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04864"/>
            <a:ext cx="2146639" cy="1591181"/>
          </a:xfrm>
          <a:prstGeom prst="rect">
            <a:avLst/>
          </a:prstGeom>
          <a:ln w="25400">
            <a:solidFill>
              <a:srgbClr val="669D34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348556-DDA4-B91A-76C0-D0BE31FA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48" y="3006081"/>
            <a:ext cx="1312019" cy="1770956"/>
          </a:xfrm>
          <a:prstGeom prst="rect">
            <a:avLst/>
          </a:prstGeom>
          <a:ln w="25400">
            <a:solidFill>
              <a:srgbClr val="659D33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Matemáticas	</a:t>
            </a:r>
          </a:p>
        </p:txBody>
      </p:sp>
      <p:sp>
        <p:nvSpPr>
          <p:cNvPr id="13315" name="Marcador de contenido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525963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800" dirty="0">
                <a:latin typeface="Comic Sans MS" panose="030F0702030302020204" pitchFamily="66" charset="0"/>
              </a:rPr>
              <a:t>Método </a:t>
            </a:r>
            <a:r>
              <a:rPr lang="es-ES" altLang="es-ES" sz="2800" b="1" dirty="0">
                <a:latin typeface="Comic Sans MS" panose="030F0702030302020204" pitchFamily="66" charset="0"/>
              </a:rPr>
              <a:t>SINGAPUR (cambio de editorial).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800" b="1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800" b="1" dirty="0">
                <a:latin typeface="Comic Sans MS" panose="030F0702030302020204" pitchFamily="66" charset="0"/>
              </a:rPr>
              <a:t>Tareas para casa:</a:t>
            </a:r>
            <a:r>
              <a:rPr lang="es-ES" altLang="es-ES" sz="2800" dirty="0">
                <a:latin typeface="Comic Sans MS" panose="030F0702030302020204" pitchFamily="66" charset="0"/>
              </a:rPr>
              <a:t> martes y jueves. 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s-ES" altLang="es-ES" sz="2400" dirty="0">
                <a:latin typeface="Comic Sans MS" panose="030F0702030302020204" pitchFamily="66" charset="0"/>
              </a:rPr>
              <a:t>(Finalidad: afianzar contenidos y crear rutina para hacer cada día más responsables a nuestros alumnos) 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b="1" dirty="0">
                <a:latin typeface="Comic Sans MS" panose="030F0702030302020204" pitchFamily="66" charset="0"/>
              </a:rPr>
              <a:t>Pruebas</a:t>
            </a:r>
            <a:r>
              <a:rPr lang="es-ES" altLang="es-ES" sz="2800" dirty="0">
                <a:latin typeface="Comic Sans MS" panose="030F0702030302020204" pitchFamily="66" charset="0"/>
              </a:rPr>
              <a:t> </a:t>
            </a:r>
            <a:r>
              <a:rPr lang="es-ES" altLang="es-ES" sz="2800" i="1" dirty="0">
                <a:latin typeface="Comic Sans MS" panose="030F0702030302020204" pitchFamily="66" charset="0"/>
              </a:rPr>
              <a:t>avisadas.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800" i="1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b="1" i="1" dirty="0">
                <a:latin typeface="Comic Sans MS" panose="030F0702030302020204" pitchFamily="66" charset="0"/>
              </a:rPr>
              <a:t>BLOG</a:t>
            </a:r>
            <a:r>
              <a:rPr lang="es-ES" altLang="es-ES" sz="2800" i="1" dirty="0">
                <a:latin typeface="Comic Sans MS" panose="030F0702030302020204" pitchFamily="66" charset="0"/>
              </a:rPr>
              <a:t>: publicaciones los viernes para informar sobre lo trabajado.</a:t>
            </a:r>
            <a:endParaRPr lang="es-ES" altLang="es-ES" sz="1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Lengua</a:t>
            </a:r>
          </a:p>
        </p:txBody>
      </p:sp>
      <p:sp>
        <p:nvSpPr>
          <p:cNvPr id="13315" name="Marcador de contenido 2"/>
          <p:cNvSpPr>
            <a:spLocks noGrp="1"/>
          </p:cNvSpPr>
          <p:nvPr>
            <p:ph idx="1"/>
          </p:nvPr>
        </p:nvSpPr>
        <p:spPr>
          <a:xfrm>
            <a:off x="317562" y="1988840"/>
            <a:ext cx="8227193" cy="4680520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Continuidad del proyecto propio del colegio.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dirty="0">
                <a:latin typeface="Comic Sans MS" panose="030F0702030302020204" pitchFamily="66" charset="0"/>
              </a:rPr>
              <a:t>Gran importancia al </a:t>
            </a:r>
            <a:r>
              <a:rPr lang="es-ES" altLang="es-ES" sz="2400" b="1" dirty="0">
                <a:latin typeface="Comic Sans MS" panose="030F0702030302020204" pitchFamily="66" charset="0"/>
              </a:rPr>
              <a:t>desarrollo emocional </a:t>
            </a:r>
            <a:r>
              <a:rPr lang="es-ES" altLang="es-ES" sz="2400" dirty="0">
                <a:latin typeface="Comic Sans MS" panose="030F0702030302020204" pitchFamily="66" charset="0"/>
              </a:rPr>
              <a:t>del alumno.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Evaluación: </a:t>
            </a:r>
            <a:r>
              <a:rPr lang="es-ES" altLang="es-ES" sz="2400" dirty="0">
                <a:latin typeface="Comic Sans MS" panose="030F0702030302020204" pitchFamily="66" charset="0"/>
              </a:rPr>
              <a:t>rúbricas y actividades evaluables internas.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Tareas puntuales</a:t>
            </a:r>
            <a:r>
              <a:rPr lang="es-ES" altLang="es-ES" sz="2400" dirty="0">
                <a:latin typeface="Comic Sans MS" panose="030F0702030302020204" pitchFamily="66" charset="0"/>
              </a:rPr>
              <a:t>: Lunes y miércoles.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b="1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Exposiciones orales </a:t>
            </a:r>
            <a:r>
              <a:rPr lang="es-ES" altLang="es-ES" sz="2400" dirty="0">
                <a:latin typeface="Comic Sans MS" panose="030F0702030302020204" pitchFamily="66" charset="0"/>
              </a:rPr>
              <a:t>(fomentar la autonomía).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Tabla&#10;&#10;El contenido generado por IA puede ser incorrecto.">
            <a:extLst>
              <a:ext uri="{FF2B5EF4-FFF2-40B4-BE49-F238E27FC236}">
                <a16:creationId xmlns:a16="http://schemas.microsoft.com/office/drawing/2014/main" id="{896D909B-AEF1-5BB4-FD98-8CF2CF555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5676" y="-695929"/>
            <a:ext cx="5832649" cy="8249858"/>
          </a:xfrm>
        </p:spPr>
      </p:pic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F6673C-A3F6-671F-3FE4-9E7E95787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A5460-597D-1A83-AAB0-9AA1D52D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Decreto pantallas</a:t>
            </a:r>
          </a:p>
        </p:txBody>
      </p:sp>
      <p:sp>
        <p:nvSpPr>
          <p:cNvPr id="13315" name="Marcador de contenido 2">
            <a:extLst>
              <a:ext uri="{FF2B5EF4-FFF2-40B4-BE49-F238E27FC236}">
                <a16:creationId xmlns:a16="http://schemas.microsoft.com/office/drawing/2014/main" id="{3F664ED9-8EE2-6C20-DA74-8BA36F6E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62" y="1690688"/>
            <a:ext cx="8227193" cy="497867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D660D0-9CE4-9E30-3E27-568BFF715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5" y="1690688"/>
            <a:ext cx="8464926" cy="45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8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97245FE-71ED-B949-E895-AFAA76C8B902}"/>
              </a:ext>
            </a:extLst>
          </p:cNvPr>
          <p:cNvSpPr txBox="1"/>
          <p:nvPr/>
        </p:nvSpPr>
        <p:spPr>
          <a:xfrm>
            <a:off x="369871" y="1686827"/>
            <a:ext cx="48545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050" dirty="0">
                <a:solidFill>
                  <a:prstClr val="black"/>
                </a:solidFill>
                <a:latin typeface="Aptos" panose="02110004020202020204"/>
              </a:rPr>
              <a:t>Con el objetivo de recordar a los alumnos y a toda la comunidad educativa lo establecido en el artículo 32 del Decreto 32/2019, de 9 de abril, del Consejo de Gobierno, por el que se establece el marco regulador de la convivencia en los centros docentes de la Comunidad de Madrid , “</a:t>
            </a:r>
            <a:r>
              <a:rPr lang="es-ES" sz="1050" b="1" dirty="0">
                <a:solidFill>
                  <a:prstClr val="black"/>
                </a:solidFill>
                <a:latin typeface="Aptos" panose="02110004020202020204"/>
              </a:rPr>
              <a:t>El uso de teléfonos móviles y otros dispositivos electrónicos no estará permitido </a:t>
            </a:r>
            <a:r>
              <a:rPr lang="es-ES" sz="1050" b="1" u="sng" dirty="0">
                <a:solidFill>
                  <a:prstClr val="black"/>
                </a:solidFill>
                <a:latin typeface="Aptos" panose="02110004020202020204"/>
              </a:rPr>
              <a:t>a los alumnos </a:t>
            </a:r>
            <a:r>
              <a:rPr lang="es-ES" sz="1050" b="1" dirty="0">
                <a:solidFill>
                  <a:prstClr val="black"/>
                </a:solidFill>
                <a:latin typeface="Aptos" panose="02110004020202020204"/>
              </a:rPr>
              <a:t>en los centros docentes durante la jornada escolar, entendida como el espacio de tiempo que incluye el horario lectivo, tiempo de recreo y los períodos dedicados al desarrollo de las actividades complementarias y extraescolares, salvo que esté expresamente previsto en el proyecto educativo del centro con fines didácticos (…)</a:t>
            </a:r>
            <a:r>
              <a:rPr lang="es-ES" sz="1050" dirty="0">
                <a:solidFill>
                  <a:prstClr val="black"/>
                </a:solidFill>
                <a:latin typeface="Aptos" panose="02110004020202020204"/>
              </a:rPr>
              <a:t>”.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C1432D-197D-C5F6-B0FC-CCAB3C67E70C}"/>
              </a:ext>
            </a:extLst>
          </p:cNvPr>
          <p:cNvSpPr txBox="1"/>
          <p:nvPr/>
        </p:nvSpPr>
        <p:spPr>
          <a:xfrm>
            <a:off x="369871" y="3970845"/>
            <a:ext cx="485453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050" dirty="0">
                <a:solidFill>
                  <a:prstClr val="black"/>
                </a:solidFill>
                <a:latin typeface="Aptos" panose="02110004020202020204"/>
              </a:rPr>
              <a:t>Igualmente recordamos el cumplimiento de </a:t>
            </a:r>
            <a:r>
              <a:rPr lang="es-ES" sz="1050" b="1" dirty="0">
                <a:solidFill>
                  <a:prstClr val="black"/>
                </a:solidFill>
                <a:latin typeface="Aptos" panose="02110004020202020204"/>
              </a:rPr>
              <a:t>Reglamento General de Protección de Datos (</a:t>
            </a:r>
            <a:r>
              <a:rPr lang="es-ES" sz="1050" b="1" dirty="0" err="1">
                <a:solidFill>
                  <a:prstClr val="black"/>
                </a:solidFill>
                <a:latin typeface="Aptos" panose="02110004020202020204"/>
              </a:rPr>
              <a:t>RGPD</a:t>
            </a:r>
            <a:r>
              <a:rPr lang="es-ES" sz="1050" b="1" dirty="0">
                <a:solidFill>
                  <a:prstClr val="black"/>
                </a:solidFill>
                <a:latin typeface="Aptos" panose="02110004020202020204"/>
              </a:rPr>
              <a:t>) y Ley Orgánica 3/2018 de Protección de Datos Personales y garantía de los derechos digitales (</a:t>
            </a:r>
            <a:r>
              <a:rPr lang="es-ES" sz="1050" b="1" dirty="0" err="1">
                <a:solidFill>
                  <a:prstClr val="black"/>
                </a:solidFill>
                <a:latin typeface="Aptos" panose="02110004020202020204"/>
              </a:rPr>
              <a:t>LOPDGDD</a:t>
            </a:r>
            <a:r>
              <a:rPr lang="es-ES" sz="1050" dirty="0">
                <a:solidFill>
                  <a:prstClr val="black"/>
                </a:solidFill>
                <a:latin typeface="Aptos" panose="02110004020202020204"/>
              </a:rPr>
              <a:t>) que regula las grabaciones de imagen y voz de menores.*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1050" dirty="0">
              <a:solidFill>
                <a:prstClr val="black"/>
              </a:solidFill>
              <a:latin typeface="Aptos" panose="0211000402020202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1050" dirty="0">
              <a:solidFill>
                <a:prstClr val="black"/>
              </a:solidFill>
              <a:latin typeface="Aptos" panose="0211000402020202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050" i="1" dirty="0">
                <a:solidFill>
                  <a:prstClr val="black"/>
                </a:solidFill>
                <a:latin typeface="Aptos" panose="02110004020202020204"/>
              </a:rPr>
              <a:t>*Inclusive relojes “inteligentes”</a:t>
            </a:r>
          </a:p>
        </p:txBody>
      </p:sp>
      <p:pic>
        <p:nvPicPr>
          <p:cNvPr id="4" name="Picture 2" descr="logo-consejeria-educacion-comunidad-madrid - Trauxia">
            <a:extLst>
              <a:ext uri="{FF2B5EF4-FFF2-40B4-BE49-F238E27FC236}">
                <a16:creationId xmlns:a16="http://schemas.microsoft.com/office/drawing/2014/main" id="{42382E6D-9930-9FDA-96AC-25F7A030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0" y="908726"/>
            <a:ext cx="2043113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89DD1F8-60AC-CCC5-9FE0-8C149EA67B7D}"/>
              </a:ext>
            </a:extLst>
          </p:cNvPr>
          <p:cNvGrpSpPr/>
          <p:nvPr/>
        </p:nvGrpSpPr>
        <p:grpSpPr>
          <a:xfrm>
            <a:off x="5676472" y="1364995"/>
            <a:ext cx="2707241" cy="3480738"/>
            <a:chOff x="7568629" y="676993"/>
            <a:chExt cx="3609654" cy="4640984"/>
          </a:xfrm>
        </p:grpSpPr>
        <p:pic>
          <p:nvPicPr>
            <p:cNvPr id="1026" name="Picture 2" descr="Uso de móviles en el aula no permitido – CEIP Antonio Osuna">
              <a:extLst>
                <a:ext uri="{FF2B5EF4-FFF2-40B4-BE49-F238E27FC236}">
                  <a16:creationId xmlns:a16="http://schemas.microsoft.com/office/drawing/2014/main" id="{5F739635-BCB5-3BF4-3522-08C656EEC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8629" y="676993"/>
              <a:ext cx="3609654" cy="464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0FD2CB3-44BA-EF9A-6FD5-7DDB3161F0F0}"/>
                </a:ext>
              </a:extLst>
            </p:cNvPr>
            <p:cNvSpPr txBox="1"/>
            <p:nvPr/>
          </p:nvSpPr>
          <p:spPr>
            <a:xfrm>
              <a:off x="9028253" y="1540024"/>
              <a:ext cx="1388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500" b="1" dirty="0">
                  <a:solidFill>
                    <a:srgbClr val="004679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ALUMNOS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953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467544" y="54361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Evaluación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35696" y="1484784"/>
            <a:ext cx="5976664" cy="4936083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EVALUACIÓN INTERTRIMESTRAL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MODELO DE EVALUACIÓN EN 2º EP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    (trabajo diario aula / casa, observación directa, rúbricas, pruebas escritas, pruebas orales, exposiciones, mini proyectos…)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		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Recordad que es una EVALUACIÓN </a:t>
            </a: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CONTINUA Y GLOBAL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		</a:t>
            </a:r>
          </a:p>
        </p:txBody>
      </p:sp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543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0262E55-A3BD-70F1-0B28-F309F64F7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58" y="1226530"/>
            <a:ext cx="5421465" cy="44049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EBB75A-5C2D-98A1-6106-9D29E399BA96}"/>
              </a:ext>
            </a:extLst>
          </p:cNvPr>
          <p:cNvSpPr txBox="1"/>
          <p:nvPr/>
        </p:nvSpPr>
        <p:spPr>
          <a:xfrm>
            <a:off x="1619672" y="5373216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7030A0"/>
                </a:solidFill>
                <a:latin typeface="Bodoni MT Black" panose="02070A03080606020203" pitchFamily="18" charset="0"/>
              </a:rPr>
              <a:t>Os mantendremos informados a través del BLOG.</a:t>
            </a:r>
          </a:p>
        </p:txBody>
      </p:sp>
    </p:spTree>
    <p:extLst>
      <p:ext uri="{BB962C8B-B14F-4D97-AF65-F5344CB8AC3E}">
        <p14:creationId xmlns:p14="http://schemas.microsoft.com/office/powerpoint/2010/main" val="299021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TUTORÍAS</a:t>
            </a:r>
            <a:endParaRPr lang="es-ES" altLang="es-ES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0825" y="1417638"/>
            <a:ext cx="8435975" cy="37766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Recordad que se piden a través de la plataforma </a:t>
            </a:r>
            <a:r>
              <a:rPr lang="es-ES_tradnl" b="1" dirty="0">
                <a:latin typeface="Comic Sans MS" panose="030F0702030302020204" pitchFamily="66" charset="0"/>
              </a:rPr>
              <a:t>ALEXIA</a:t>
            </a:r>
            <a:r>
              <a:rPr lang="es-ES_tradnl" dirty="0">
                <a:latin typeface="Comic Sans MS" panose="030F0702030302020204" pitchFamily="66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Comienzan en </a:t>
            </a:r>
            <a:r>
              <a:rPr lang="es-ES_tradnl" b="1" dirty="0">
                <a:latin typeface="Comic Sans MS" panose="030F0702030302020204" pitchFamily="66" charset="0"/>
              </a:rPr>
              <a:t>Octubre</a:t>
            </a:r>
            <a:r>
              <a:rPr lang="es-ES_tradnl" dirty="0">
                <a:latin typeface="Comic Sans MS" panose="030F0702030302020204" pitchFamily="66" charset="0"/>
              </a:rPr>
              <a:t>. Las tutorías por defecto serán </a:t>
            </a:r>
            <a:r>
              <a:rPr lang="es-ES_tradnl" b="1" dirty="0">
                <a:latin typeface="Comic Sans MS" panose="030F0702030302020204" pitchFamily="66" charset="0"/>
              </a:rPr>
              <a:t>TELEFÓNICAS</a:t>
            </a:r>
            <a:r>
              <a:rPr lang="es-ES_tradnl" dirty="0">
                <a:latin typeface="Comic Sans MS" panose="030F0702030302020204" pitchFamily="66" charset="0"/>
              </a:rPr>
              <a:t>. En caso de quererlas presenciales o telemáticas, habrá que indicarlo en las observaciones.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Horario de tutorías: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dirty="0">
                <a:latin typeface="Comic Sans MS" panose="030F0702030302020204" pitchFamily="66" charset="0"/>
              </a:rPr>
              <a:t>	</a:t>
            </a:r>
            <a:r>
              <a:rPr lang="es-ES_tradnl" sz="2400" dirty="0">
                <a:latin typeface="Comic Sans MS" panose="030F0702030302020204" pitchFamily="66" charset="0"/>
              </a:rPr>
              <a:t>Lunes 12:</a:t>
            </a:r>
            <a:r>
              <a:rPr lang="es-ES" sz="2400" dirty="0">
                <a:latin typeface="Comic Sans MS" panose="030F0702030302020204" pitchFamily="66" charset="0"/>
              </a:rPr>
              <a:t>00</a:t>
            </a:r>
            <a:r>
              <a:rPr lang="es-ES" altLang="es-ES_tradnl" sz="2400" dirty="0">
                <a:latin typeface="Comic Sans MS" panose="030F0702030302020204" pitchFamily="66" charset="0"/>
              </a:rPr>
              <a:t>h</a:t>
            </a:r>
            <a:r>
              <a:rPr lang="es-ES_tradnl" sz="2400" dirty="0">
                <a:latin typeface="Comic Sans MS" panose="030F0702030302020204" pitchFamily="66" charset="0"/>
              </a:rPr>
              <a:t> a 1</a:t>
            </a:r>
            <a:r>
              <a:rPr lang="es-ES" sz="2400" dirty="0">
                <a:latin typeface="Comic Sans MS" panose="030F0702030302020204" pitchFamily="66" charset="0"/>
              </a:rPr>
              <a:t>2</a:t>
            </a:r>
            <a:r>
              <a:rPr lang="es-ES_tradnl" sz="2400" dirty="0">
                <a:latin typeface="Comic Sans MS" panose="030F0702030302020204" pitchFamily="66" charset="0"/>
              </a:rPr>
              <a:t>:</a:t>
            </a:r>
            <a:r>
              <a:rPr lang="es-ES" sz="2400" dirty="0">
                <a:latin typeface="Comic Sans MS" panose="030F0702030302020204" pitchFamily="66" charset="0"/>
              </a:rPr>
              <a:t>4</a:t>
            </a:r>
            <a:r>
              <a:rPr lang="es-ES" altLang="es-ES_tradnl" sz="2400" dirty="0">
                <a:latin typeface="Comic Sans MS" panose="030F0702030302020204" pitchFamily="66" charset="0"/>
              </a:rPr>
              <a:t>5h</a:t>
            </a:r>
            <a:r>
              <a:rPr lang="es-ES_tradnl" sz="2400" dirty="0">
                <a:latin typeface="Comic Sans MS" panose="030F0702030302020204" pitchFamily="66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       M</a:t>
            </a:r>
            <a:r>
              <a:rPr lang="es-ES" sz="2400" dirty="0" err="1">
                <a:latin typeface="Comic Sans MS" panose="030F0702030302020204" pitchFamily="66" charset="0"/>
              </a:rPr>
              <a:t>iércoles</a:t>
            </a:r>
            <a:r>
              <a:rPr lang="es-ES_tradnl" sz="2400" dirty="0">
                <a:latin typeface="Comic Sans MS" panose="030F0702030302020204" pitchFamily="66" charset="0"/>
              </a:rPr>
              <a:t> 16:</a:t>
            </a:r>
            <a:r>
              <a:rPr lang="es-ES" altLang="es-ES_tradnl" sz="2400" dirty="0">
                <a:latin typeface="Comic Sans MS" panose="030F0702030302020204" pitchFamily="66" charset="0"/>
              </a:rPr>
              <a:t>00h</a:t>
            </a:r>
            <a:r>
              <a:rPr lang="es-ES_tradnl" sz="2400" dirty="0">
                <a:latin typeface="Comic Sans MS" panose="030F0702030302020204" pitchFamily="66" charset="0"/>
              </a:rPr>
              <a:t> a 1</a:t>
            </a:r>
            <a:r>
              <a:rPr lang="es-ES" sz="2400" dirty="0">
                <a:latin typeface="Comic Sans MS" panose="030F0702030302020204" pitchFamily="66" charset="0"/>
              </a:rPr>
              <a:t>6:50</a:t>
            </a:r>
            <a:r>
              <a:rPr lang="es-ES" altLang="es-ES_tradnl" sz="2400" dirty="0">
                <a:latin typeface="Comic Sans MS" panose="030F0702030302020204" pitchFamily="66" charset="0"/>
              </a:rPr>
              <a:t>h</a:t>
            </a: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dirty="0">
                <a:latin typeface="Comic Sans MS" panose="030F0702030302020204" pitchFamily="66" charset="0"/>
              </a:rPr>
              <a:t>	</a:t>
            </a:r>
          </a:p>
        </p:txBody>
      </p:sp>
      <p:pic>
        <p:nvPicPr>
          <p:cNvPr id="1741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4683125"/>
            <a:ext cx="47783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5572531"/>
            <a:ext cx="2336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3948113"/>
            <a:ext cx="3711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271314" y="47667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Comunicación diaria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1314" y="1979613"/>
            <a:ext cx="8569474" cy="4581525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La comunicación diaria con el tutor será PRINCIPALMENTE vía </a:t>
            </a:r>
            <a:r>
              <a:rPr lang="es-ES_tradnl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agenda</a:t>
            </a:r>
            <a:r>
              <a:rPr lang="es-ES_tradnl" sz="3600" dirty="0">
                <a:latin typeface="Comic Sans MS" panose="030F0702030302020204" pitchFamily="66" charset="0"/>
              </a:rPr>
              <a:t>.  Importante cumplimentar la hoja de datos personales y autorizaciones para recogidas.</a:t>
            </a:r>
            <a:br>
              <a:rPr lang="es-ES_tradnl" sz="3600" dirty="0">
                <a:latin typeface="Comic Sans MS" panose="030F0702030302020204" pitchFamily="66" charset="0"/>
              </a:rPr>
            </a:br>
            <a:endParaRPr lang="es-ES_tradnl" sz="36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EL tutor o profesores no contestarán nada vía email o por </a:t>
            </a:r>
            <a:r>
              <a:rPr lang="es-ES_tradnl" sz="3600" dirty="0" err="1">
                <a:latin typeface="Comic Sans MS" panose="030F0702030302020204" pitchFamily="66" charset="0"/>
              </a:rPr>
              <a:t>Teams</a:t>
            </a:r>
            <a:r>
              <a:rPr lang="es-ES_tradnl" sz="3600" dirty="0">
                <a:latin typeface="Comic Sans MS" panose="030F0702030302020204" pitchFamily="66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Cualquier incidencia (medicación, comedor, libros, uniformidad)  tiene que ser avisado en enfermería, secretaria, tienda de libros o tienda de uniformes (siempre al mail que corresponda y no duplicando envíos).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 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4"/>
              </a:rPr>
              <a:t>enfermeria.humanitastorrejon@redvitalsalud.com</a:t>
            </a:r>
            <a:r>
              <a:rPr lang="es-ES_tradnl" sz="3600" dirty="0">
                <a:latin typeface="Comic Sans MS" panose="030F0702030302020204" pitchFamily="66" charset="0"/>
              </a:rPr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5"/>
              </a:rPr>
              <a:t>secretaria@humanitastorrejon.com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6"/>
              </a:rPr>
              <a:t>tiendadelibros@humanitastorrejon.com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7"/>
              </a:rPr>
              <a:t>uniformes@humanitastorrejon.com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Escolar1" panose="00000400000000000000" pitchFamily="2" charset="0"/>
            </a:endParaRP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046FBC8-0082-FDE5-78AD-72D7A7AE3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286" r="12701" b="1"/>
          <a:stretch>
            <a:fillRect/>
          </a:stretch>
        </p:blipFill>
        <p:spPr bwMode="auto">
          <a:xfrm>
            <a:off x="20" y="28666"/>
            <a:ext cx="9143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3912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525FDF-41A2-3F35-EA8A-0398886C3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>
            <a:extLst>
              <a:ext uri="{FF2B5EF4-FFF2-40B4-BE49-F238E27FC236}">
                <a16:creationId xmlns:a16="http://schemas.microsoft.com/office/drawing/2014/main" id="{17085950-1DF0-FF4A-E3B8-596F86903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Comunicación </a:t>
            </a:r>
            <a:b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FAMILIA-COLE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958D881-45F3-514F-F265-2EDBFB1CE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14" y="2276872"/>
            <a:ext cx="8569474" cy="4284266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Comic Sans MS" panose="030F0702030302020204" pitchFamily="66" charset="0"/>
              </a:rPr>
              <a:t>Como siempre toda la información que preciséis, relacionada con Proyecto Educativo y Pedagógico en Educación Primaria, podéis comunicaros con Angela Johnson a través de la siguiente dirección de correo: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b="1" dirty="0">
                <a:latin typeface="Comic Sans MS" panose="030F0702030302020204" pitchFamily="66" charset="0"/>
              </a:rPr>
              <a:t>jefaturaprimaria@humanitastorrejon.com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0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Comic Sans MS" panose="030F0702030302020204" pitchFamily="66" charset="0"/>
              </a:rPr>
              <a:t>Con objeto de agilizar la comunicación con el centro  en  las numerosas situaciones que precisan atención, pero no son de orden Pedagógico, será Félix González quien atenderá dichas consultas, a través de la siguiente dirección de correo: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s-ES" sz="2000" b="1" dirty="0">
                <a:latin typeface="Comic Sans MS" panose="030F0702030302020204" pitchFamily="66" charset="0"/>
              </a:rPr>
              <a:t>comunicacion.familias@humanitastorrejon.com</a:t>
            </a:r>
            <a:endParaRPr lang="es-ES_tradnl" sz="2000" b="1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Escolar1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358236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611188" y="8366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Dpto. Orientación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0484" name="2 Marcador de contenido"/>
          <p:cNvSpPr>
            <a:spLocks noGrp="1" noChangeArrowheads="1"/>
          </p:cNvSpPr>
          <p:nvPr>
            <p:ph idx="1"/>
          </p:nvPr>
        </p:nvSpPr>
        <p:spPr>
          <a:xfrm>
            <a:off x="-257054" y="2348880"/>
            <a:ext cx="9432726" cy="39608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dirty="0">
                <a:latin typeface="Kristen ITC" panose="03050502040202030202" pitchFamily="66" charset="0"/>
              </a:rPr>
              <a:t>Este curso nuestra orientadora va a ser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3600" dirty="0">
                <a:latin typeface="Kristen ITC" panose="03050502040202030202" pitchFamily="66" charset="0"/>
              </a:rPr>
              <a:t>Beatriz Arias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36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2800" dirty="0">
                <a:latin typeface="Kristen ITC" panose="03050502040202030202" pitchFamily="66" charset="0"/>
              </a:rPr>
              <a:t>Mail: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2800" dirty="0">
                <a:latin typeface="Kristen ITC" panose="03050502040202030202" pitchFamily="66" charset="0"/>
                <a:hlinkClick r:id="rId4"/>
              </a:rPr>
              <a:t>beatriz.orientacion@humanitastorrejon.com</a:t>
            </a: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tenidos - Consejería de Desarrollo Educativo y Formación Profesion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82" y="1340768"/>
            <a:ext cx="6774836" cy="520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311815"/>
            <a:ext cx="4896544" cy="124497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Autonomía y responsabilidades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9083"/>
            <a:ext cx="8229600" cy="6048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Blog.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 Web.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Redes sociales.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</p:txBody>
      </p:sp>
      <p:pic>
        <p:nvPicPr>
          <p:cNvPr id="22533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24" y="452070"/>
            <a:ext cx="5991225" cy="16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n 5" descr="Icono&#10;&#10;Descripción generada automáticame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94067"/>
            <a:ext cx="1644029" cy="164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witter pasará a ser X: adiós al pájaro azul — Brandem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7"/>
          <a:stretch>
            <a:fillRect/>
          </a:stretch>
        </p:blipFill>
        <p:spPr bwMode="auto">
          <a:xfrm>
            <a:off x="4305772" y="4668021"/>
            <a:ext cx="1139832" cy="12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C2B5C0-D637-2EAE-75A7-B7E59D91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424" y="2433447"/>
            <a:ext cx="3697203" cy="1859649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4865" y="764704"/>
            <a:ext cx="7886700" cy="1325563"/>
          </a:xfrm>
        </p:spPr>
        <p:txBody>
          <a:bodyPr/>
          <a:lstStyle/>
          <a:p>
            <a:r>
              <a:rPr lang="es-ES" dirty="0">
                <a:latin typeface="Kristen ITC" panose="03050502040202030202" pitchFamily="66" charset="0"/>
              </a:rPr>
              <a:t>- </a:t>
            </a:r>
            <a:r>
              <a:rPr lang="es-ES" u="sng" dirty="0">
                <a:latin typeface="Kristen ITC" panose="03050502040202030202" pitchFamily="66" charset="0"/>
              </a:rPr>
              <a:t>Revisión</a:t>
            </a:r>
            <a:r>
              <a:rPr lang="es-ES" dirty="0">
                <a:latin typeface="Kristen ITC" panose="03050502040202030202" pitchFamily="66" charset="0"/>
              </a:rPr>
              <a:t> de listas comedor/ludoteca/desayunos</a:t>
            </a:r>
            <a:br>
              <a:rPr lang="es-ES" dirty="0">
                <a:latin typeface="Kristen ITC" panose="03050502040202030202" pitchFamily="66" charset="0"/>
              </a:rPr>
            </a:br>
            <a:endParaRPr lang="es-ES" dirty="0">
              <a:latin typeface="Kristen ITC" panose="03050502040202030202" pitchFamily="66" charset="0"/>
            </a:endParaRPr>
          </a:p>
        </p:txBody>
      </p:sp>
      <p:sp>
        <p:nvSpPr>
          <p:cNvPr id="4" name="Título 1"/>
          <p:cNvSpPr txBox="1"/>
          <p:nvPr/>
        </p:nvSpPr>
        <p:spPr bwMode="auto">
          <a:xfrm>
            <a:off x="622435" y="2420888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s-ES" dirty="0"/>
              <a:t>- </a:t>
            </a:r>
            <a:r>
              <a:rPr lang="es-ES" u="sng" dirty="0">
                <a:latin typeface="Kristen ITC" panose="03050502040202030202" pitchFamily="66" charset="0"/>
              </a:rPr>
              <a:t>Revisión</a:t>
            </a:r>
            <a:r>
              <a:rPr lang="es-ES" dirty="0">
                <a:latin typeface="Kristen ITC" panose="03050502040202030202" pitchFamily="66" charset="0"/>
              </a:rPr>
              <a:t> alergias (solo si hay cambios).</a:t>
            </a:r>
          </a:p>
        </p:txBody>
      </p:sp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737B5546-CCA6-CC8A-BCC1-99F514A03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64" y="3723858"/>
            <a:ext cx="3373501" cy="204096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72B5030-8CF0-9CD8-9CD9-274850653231}"/>
              </a:ext>
            </a:extLst>
          </p:cNvPr>
          <p:cNvSpPr txBox="1"/>
          <p:nvPr/>
        </p:nvSpPr>
        <p:spPr bwMode="auto">
          <a:xfrm>
            <a:off x="647786" y="555448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s-ES" sz="2000" dirty="0">
                <a:highlight>
                  <a:srgbClr val="FFFF00"/>
                </a:highlight>
                <a:latin typeface="Kristen ITC" panose="03050502040202030202" pitchFamily="66" charset="0"/>
              </a:rPr>
              <a:t>*El lunes irá pegado en la agenda para traer el martes.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125538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r>
              <a:rPr lang="es-ES_tradnl" altLang="es-ES" b="1" dirty="0">
                <a:latin typeface="Kristen ITC" panose="03050502040202030202" pitchFamily="66" charset="0"/>
              </a:rPr>
              <a:t>MUCHAS GRACIAS POR LA ATENCIÓN </a:t>
            </a:r>
            <a:br>
              <a:rPr lang="es-ES_tradnl" altLang="es-ES" u="sng" dirty="0">
                <a:latin typeface="Kristen ITC" panose="03050502040202030202" pitchFamily="66" charset="0"/>
              </a:rPr>
            </a:br>
            <a:br>
              <a:rPr lang="es-ES_tradnl" altLang="es-ES" u="sng" dirty="0">
                <a:latin typeface="Kristen ITC" panose="03050502040202030202" pitchFamily="66" charset="0"/>
              </a:rPr>
            </a:br>
            <a:r>
              <a:rPr lang="es-ES_tradnl" altLang="es-ES" sz="6600" dirty="0">
                <a:solidFill>
                  <a:srgbClr val="002060"/>
                </a:solidFill>
                <a:latin typeface="Kristen ITC" panose="03050502040202030202" pitchFamily="66" charset="0"/>
                <a:hlinkClick r:id="rId3"/>
              </a:rPr>
              <a:t>¿DUDAS?</a:t>
            </a:r>
            <a:br>
              <a:rPr lang="es-ES_tradnl" altLang="es-ES" dirty="0">
                <a:latin typeface="Kristen ITC" panose="03050502040202030202" pitchFamily="66" charset="0"/>
                <a:hlinkClick r:id="rId3"/>
              </a:rPr>
            </a:br>
            <a:endParaRPr lang="es-ES" altLang="es-ES"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571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ENTRADAS Y SALIDAS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9563" y="1200150"/>
            <a:ext cx="8524875" cy="53244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b="1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ENTRADA MAÑANA</a:t>
            </a:r>
            <a:r>
              <a:rPr lang="es-ES_tradnl" sz="2400" dirty="0">
                <a:latin typeface="Comic Sans MS" panose="030F0702030302020204" pitchFamily="66" charset="0"/>
              </a:rPr>
              <a:t>: 8’50/9’00 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6</a:t>
            </a: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_tradnl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Mismo edificio, 2º piso.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SALIDA MEDIODÍA</a:t>
            </a:r>
            <a:r>
              <a:rPr lang="es-ES_tradnl" sz="2400" dirty="0">
                <a:latin typeface="Comic Sans MS" panose="030F0702030302020204" pitchFamily="66" charset="0"/>
              </a:rPr>
              <a:t>: 13’25h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2</a:t>
            </a:r>
            <a:r>
              <a:rPr lang="es-ES_tradnl" sz="2400" dirty="0">
                <a:latin typeface="Comic Sans MS" panose="030F0702030302020204" pitchFamily="66" charset="0"/>
              </a:rPr>
              <a:t>. (principal/parking).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ENTRADA MEDIODÍA</a:t>
            </a:r>
            <a:r>
              <a:rPr lang="es-ES_tradnl" sz="2400" dirty="0">
                <a:latin typeface="Comic Sans MS" panose="030F0702030302020204" pitchFamily="66" charset="0"/>
              </a:rPr>
              <a:t>: 14’55/15’00h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6</a:t>
            </a: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SALIDA TARDE</a:t>
            </a:r>
            <a:r>
              <a:rPr lang="es-ES_tradnl" sz="2400" dirty="0">
                <a:latin typeface="Comic Sans MS" panose="030F0702030302020204" pitchFamily="66" charset="0"/>
              </a:rPr>
              <a:t>: 16’50h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5</a:t>
            </a:r>
            <a:r>
              <a:rPr lang="es-ES_tradnl" sz="2400" dirty="0">
                <a:latin typeface="Comic Sans MS" panose="030F0702030302020204" pitchFamily="66" charset="0"/>
              </a:rPr>
              <a:t> </a:t>
            </a:r>
            <a:b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b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POR FAVOR: ¡Entradas y recogidas puntuales! </a:t>
            </a:r>
            <a:b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partir de las 17´05h se les recoge en LUDOTECA.</a:t>
            </a:r>
          </a:p>
        </p:txBody>
      </p:sp>
      <p:sp>
        <p:nvSpPr>
          <p:cNvPr id="2" name="Estrella: 5 puntas 1"/>
          <p:cNvSpPr/>
          <p:nvPr/>
        </p:nvSpPr>
        <p:spPr>
          <a:xfrm>
            <a:off x="8489950" y="1700213"/>
            <a:ext cx="431800" cy="3603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Estrella: 5 puntas 4"/>
          <p:cNvSpPr/>
          <p:nvPr/>
        </p:nvSpPr>
        <p:spPr>
          <a:xfrm>
            <a:off x="177007" y="934531"/>
            <a:ext cx="431800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53975"/>
            <a:ext cx="3840163" cy="9985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Entradas mañana y tarde.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9563" y="1052513"/>
            <a:ext cx="8524875" cy="57483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Estrella: 5 puntas 4"/>
          <p:cNvSpPr/>
          <p:nvPr/>
        </p:nvSpPr>
        <p:spPr>
          <a:xfrm>
            <a:off x="4241800" y="5013325"/>
            <a:ext cx="431800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150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899320"/>
            <a:ext cx="38401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611188" y="1628775"/>
            <a:ext cx="730250" cy="7223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152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10294" r="38179"/>
          <a:stretch>
            <a:fillRect/>
          </a:stretch>
        </p:blipFill>
        <p:spPr bwMode="auto">
          <a:xfrm>
            <a:off x="4686300" y="1312863"/>
            <a:ext cx="43211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Imagen 3" descr="Una carretera con pasto verde&#10;&#10;Descripción generada automáticamente con confianza 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r="10458" b="13901"/>
          <a:stretch>
            <a:fillRect/>
          </a:stretch>
        </p:blipFill>
        <p:spPr bwMode="auto">
          <a:xfrm>
            <a:off x="645163" y="3253582"/>
            <a:ext cx="326103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570538" y="479425"/>
            <a:ext cx="25304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Salida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13:25</a:t>
            </a:r>
          </a:p>
        </p:txBody>
      </p:sp>
      <p:sp>
        <p:nvSpPr>
          <p:cNvPr id="7" name="Elipse 6"/>
          <p:cNvSpPr/>
          <p:nvPr/>
        </p:nvSpPr>
        <p:spPr>
          <a:xfrm>
            <a:off x="8101013" y="5157788"/>
            <a:ext cx="893762" cy="6477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858A6D-6B15-0A20-5F0D-42200A7F0B59}"/>
              </a:ext>
            </a:extLst>
          </p:cNvPr>
          <p:cNvSpPr txBox="1"/>
          <p:nvPr/>
        </p:nvSpPr>
        <p:spPr>
          <a:xfrm>
            <a:off x="645163" y="5886053"/>
            <a:ext cx="253047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Salida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tarde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16:50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8B3AD92-4AF0-DBD8-93AE-E1D009ECF136}"/>
              </a:ext>
            </a:extLst>
          </p:cNvPr>
          <p:cNvCxnSpPr/>
          <p:nvPr/>
        </p:nvCxnSpPr>
        <p:spPr>
          <a:xfrm flipV="1">
            <a:off x="2915816" y="5373688"/>
            <a:ext cx="2016224" cy="7735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633170B3-C1D3-A5CB-AD59-61A32CABB87B}"/>
              </a:ext>
            </a:extLst>
          </p:cNvPr>
          <p:cNvSpPr/>
          <p:nvPr/>
        </p:nvSpPr>
        <p:spPr>
          <a:xfrm>
            <a:off x="4932040" y="4725144"/>
            <a:ext cx="521660" cy="81999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-2222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PRIMEROS DÍAS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8831" y="1052736"/>
            <a:ext cx="8526338" cy="5748114"/>
          </a:xfrm>
          <a:ln>
            <a:miter lim="800000"/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Desayunos y ludoteca-  </a:t>
            </a:r>
            <a:r>
              <a:rPr lang="es-ES_tradnl" sz="2400" b="1" dirty="0">
                <a:highlight>
                  <a:srgbClr val="00FFFF"/>
                </a:highlight>
                <a:latin typeface="Comic Sans MS" panose="030F0702030302020204" pitchFamily="66" charset="0"/>
              </a:rPr>
              <a:t>1er día no habrá</a:t>
            </a:r>
            <a:r>
              <a:rPr lang="es-ES_tradnl" sz="2400" dirty="0">
                <a:latin typeface="Comic Sans MS" panose="030F0702030302020204" pitchFamily="66" charset="0"/>
              </a:rPr>
              <a:t>. Comienza el 9 de septiembre, MARTES. </a:t>
            </a:r>
            <a:br>
              <a:rPr lang="es-ES_tradnl" sz="2400" dirty="0">
                <a:latin typeface="Comic Sans MS" panose="030F0702030302020204" pitchFamily="66" charset="0"/>
              </a:rPr>
            </a:br>
            <a:br>
              <a:rPr lang="es-ES_tradnl" sz="2400" dirty="0">
                <a:latin typeface="Comic Sans MS" panose="030F0702030302020204" pitchFamily="66" charset="0"/>
              </a:rPr>
            </a:b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Uniformidad: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Todas las prendas marcadas (nombre, apellidos y curso).</a:t>
            </a:r>
          </a:p>
          <a:p>
            <a:pPr marL="342900" lvl="1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Primeros días: chándal hasta COMUNICOLE.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altLang="es-ES_tradnl" sz="2400" b="1" dirty="0">
                <a:latin typeface="Comic Sans MS" panose="030F0702030302020204" pitchFamily="66" charset="0"/>
              </a:rPr>
              <a:t>IMPORTANTE</a:t>
            </a:r>
            <a:r>
              <a:rPr lang="es-ES" altLang="es-ES_tradnl" sz="2400" dirty="0">
                <a:latin typeface="Comic Sans MS" panose="030F0702030302020204" pitchFamily="66" charset="0"/>
              </a:rPr>
              <a:t>: respetar la uniformidad.</a:t>
            </a:r>
          </a:p>
          <a:p>
            <a:pPr marL="342900" lvl="1" indent="0" eaLnBrk="1" fontAlgn="auto" hangingPunct="1">
              <a:spcAft>
                <a:spcPts val="0"/>
              </a:spcAft>
              <a:buNone/>
              <a:defRPr/>
            </a:pPr>
            <a:r>
              <a:rPr lang="es-ES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*Solo se traerá el uniforme deportivo cuando haya E.F o Natación.</a:t>
            </a:r>
            <a:endParaRPr lang="es-ES_tradnl" sz="2400" dirty="0"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8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</p:txBody>
      </p:sp>
      <p:sp>
        <p:nvSpPr>
          <p:cNvPr id="2" name="Estrella: 5 puntas 1"/>
          <p:cNvSpPr/>
          <p:nvPr/>
        </p:nvSpPr>
        <p:spPr>
          <a:xfrm>
            <a:off x="7019608" y="260350"/>
            <a:ext cx="615950" cy="5222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Estrella: 5 puntas 4"/>
          <p:cNvSpPr/>
          <p:nvPr/>
        </p:nvSpPr>
        <p:spPr>
          <a:xfrm>
            <a:off x="8532178" y="3860483"/>
            <a:ext cx="431800" cy="3603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9363" y="153988"/>
            <a:ext cx="4681537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Material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>
          <a:xfrm>
            <a:off x="758190" y="1662430"/>
            <a:ext cx="2879090" cy="450977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Tijeras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Pegamento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Pinturas de madera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Lapiceros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Gomas de borrar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Rotuladores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Sacapuntas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ES" sz="24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altLang="es-ES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altLang="es-ES" sz="2400" dirty="0">
              <a:latin typeface="Massallera" pitchFamily="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000" dirty="0">
              <a:latin typeface="Massallera" pitchFamily="2" charset="0"/>
            </a:endParaRPr>
          </a:p>
        </p:txBody>
      </p:sp>
      <p:sp>
        <p:nvSpPr>
          <p:cNvPr id="8197" name="3 Rectángulo"/>
          <p:cNvSpPr>
            <a:spLocks noChangeArrowheads="1"/>
          </p:cNvSpPr>
          <p:nvPr/>
        </p:nvSpPr>
        <p:spPr bwMode="auto">
          <a:xfrm>
            <a:off x="4586605" y="1628775"/>
            <a:ext cx="3888105" cy="37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Carpeta de gomas verde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Carpeta de gomas roja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Lápiz bicolor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Regla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Cuadernos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Boli rojo y azul </a:t>
            </a:r>
            <a:br>
              <a:rPr lang="es-ES_tradnl" altLang="es-ES" sz="2400" b="1" dirty="0">
                <a:latin typeface="Comic Sans MS" panose="030F0702030302020204" pitchFamily="66" charset="0"/>
              </a:rPr>
            </a:br>
            <a:r>
              <a:rPr lang="es-ES_tradnl" altLang="es-ES" sz="2400" b="1" dirty="0">
                <a:latin typeface="Comic Sans MS" panose="030F0702030302020204" pitchFamily="66" charset="0"/>
              </a:rPr>
              <a:t>(*3er trimestre)</a:t>
            </a: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9363" y="153988"/>
            <a:ext cx="4681537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Material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 txBox="1"/>
          <p:nvPr/>
        </p:nvSpPr>
        <p:spPr bwMode="auto">
          <a:xfrm>
            <a:off x="467544" y="1365250"/>
            <a:ext cx="7920036" cy="6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Todos los libros y cuadernos que se envíen a casa para marcar (se marcan por fuera con nombre).</a:t>
            </a:r>
          </a:p>
        </p:txBody>
      </p:sp>
      <p:sp>
        <p:nvSpPr>
          <p:cNvPr id="5" name="2 Marcador de contenido"/>
          <p:cNvSpPr txBox="1"/>
          <p:nvPr/>
        </p:nvSpPr>
        <p:spPr bwMode="auto">
          <a:xfrm>
            <a:off x="611982" y="2576512"/>
            <a:ext cx="7920036" cy="38034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altLang="es-ES" sz="2000" b="1" dirty="0">
                <a:latin typeface="Comic Sans MS" panose="030F0702030302020204" pitchFamily="66" charset="0"/>
              </a:rPr>
              <a:t>1er día TRAER: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1 ESTUCHE (que quepa una regla de 21 cm)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MOCHILA (</a:t>
            </a:r>
            <a:r>
              <a:rPr lang="es-ES" altLang="es-ES" sz="2000" u="sng" dirty="0">
                <a:latin typeface="Comic Sans MS" panose="030F0702030302020204" pitchFamily="66" charset="0"/>
              </a:rPr>
              <a:t>Sin ruedas</a:t>
            </a:r>
            <a:r>
              <a:rPr lang="es-ES" altLang="es-ES" sz="2000" dirty="0">
                <a:latin typeface="Comic Sans MS" panose="030F0702030302020204" pitchFamily="66" charset="0"/>
              </a:rPr>
              <a:t>, que quepa una carpeta de 35x26)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Opcional: muda de emergencia en bolsita de tela (se quedará en el aula).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Botella de agua (que  no sea de cristal).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4016BC-35CF-C3CE-DA7C-3C4A296AC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4238345"/>
            <a:ext cx="2664296" cy="2171737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Asignaturas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5364" name="2 Marcador de contenido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Social and Natural Science/</a:t>
            </a:r>
            <a:r>
              <a:rPr lang="es-ES_tradnl" altLang="es-ES" dirty="0" err="1">
                <a:latin typeface="Comic Sans MS" panose="030F0702030302020204" pitchFamily="66" charset="0"/>
              </a:rPr>
              <a:t>Arts</a:t>
            </a:r>
            <a:r>
              <a:rPr lang="es-ES_tradnl" altLang="es-ES" dirty="0">
                <a:latin typeface="Comic Sans MS" panose="030F0702030302020204" pitchFamily="66" charset="0"/>
              </a:rPr>
              <a:t>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(Patricia Mou)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Inglés  </a:t>
            </a:r>
            <a:r>
              <a:rPr lang="es-ES_tradnl" altLang="es-ES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(Patricia Mou)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*Auxiliar de conversación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(Sonia Lee)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Lengua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altLang="es-ES_tradn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Tamara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Matemáticas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altLang="es-ES_tradn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Tamara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_tradnl" altLang="es-ES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Educación física </a:t>
            </a:r>
            <a:r>
              <a:rPr lang="es-ES_tradnl" altLang="es-ES" sz="1800" dirty="0">
                <a:latin typeface="Comic Sans MS" panose="030F0702030302020204" pitchFamily="66" charset="0"/>
              </a:rPr>
              <a:t>(piscina en octubre) </a:t>
            </a:r>
            <a:r>
              <a:rPr lang="es-ES" altLang="es-ES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(Sara S/Pilar H)</a:t>
            </a:r>
            <a:endParaRPr lang="es-ES_tradnl" altLang="es-ES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Religión/Alternativa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(Ricardo/</a:t>
            </a:r>
            <a:r>
              <a:rPr lang="es-ES" altLang="es-ES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Oana</a:t>
            </a:r>
            <a:r>
              <a:rPr lang="es-ES" altLang="es-ES_tradn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Música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(Elena V)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S_tradnl" altLang="es-ES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n 4" descr="Imagen que contiene Logotipo&#10;&#10;Descripción generada automáticamen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96" y="4221088"/>
            <a:ext cx="4850288" cy="2527000"/>
          </a:xfrm>
          <a:prstGeom prst="rect">
            <a:avLst/>
          </a:prstGeom>
        </p:spPr>
      </p:pic>
      <p:pic>
        <p:nvPicPr>
          <p:cNvPr id="7" name="Imagen 6" descr="Dibujo de una persona&#10;&#10;Descripción generada automáticamente con confianza m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814">
            <a:off x="6392818" y="1879215"/>
            <a:ext cx="2583576" cy="1079935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6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Proyecto</a:t>
            </a:r>
            <a:endParaRPr lang="es-ES" altLang="es-ES" sz="6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244" name="2 Marcador de contenido"/>
          <p:cNvSpPr>
            <a:spLocks noGrp="1" noChangeArrowheads="1"/>
          </p:cNvSpPr>
          <p:nvPr>
            <p:ph idx="1"/>
          </p:nvPr>
        </p:nvSpPr>
        <p:spPr>
          <a:xfrm>
            <a:off x="323850" y="1700213"/>
            <a:ext cx="8229600" cy="4525962"/>
          </a:xfrm>
        </p:spPr>
        <p:txBody>
          <a:bodyPr/>
          <a:lstStyle/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Lengua (</a:t>
            </a:r>
            <a:r>
              <a:rPr lang="es-ES" altLang="es-ES_tradnl" sz="3600" dirty="0">
                <a:latin typeface="Comic Sans MS" panose="030F0702030302020204" pitchFamily="66" charset="0"/>
              </a:rPr>
              <a:t>Beatriz Z</a:t>
            </a:r>
            <a:r>
              <a:rPr lang="es-ES_tradnl" altLang="es-ES" sz="3600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Matemáticas (</a:t>
            </a:r>
            <a:r>
              <a:rPr lang="es-ES" altLang="es-ES_tradnl" sz="3600" dirty="0">
                <a:latin typeface="Comic Sans MS" panose="030F0702030302020204" pitchFamily="66" charset="0"/>
              </a:rPr>
              <a:t>Tamara</a:t>
            </a:r>
            <a:r>
              <a:rPr lang="es-ES_tradnl" altLang="es-ES" sz="3600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_tradnl" altLang="es-ES" sz="3600" dirty="0" err="1">
                <a:latin typeface="Comic Sans MS" panose="030F0702030302020204" pitchFamily="66" charset="0"/>
              </a:rPr>
              <a:t>Story</a:t>
            </a:r>
            <a:r>
              <a:rPr lang="es-ES_tradnl" altLang="es-ES" sz="3600" dirty="0">
                <a:latin typeface="Comic Sans MS" panose="030F0702030302020204" pitchFamily="66" charset="0"/>
              </a:rPr>
              <a:t> 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tellers</a:t>
            </a:r>
            <a:r>
              <a:rPr lang="es-ES_tradnl" altLang="es-ES" sz="3600" dirty="0">
                <a:latin typeface="Comic Sans MS" panose="030F0702030302020204" pitchFamily="66" charset="0"/>
              </a:rPr>
              <a:t> (Patricia Mou)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Science (Patricia Mou)</a:t>
            </a:r>
          </a:p>
          <a:p>
            <a:pPr eaLnBrk="1" hangingPunct="1"/>
            <a:r>
              <a:rPr lang="es-ES_tradnl" altLang="es-ES" sz="3600" dirty="0" err="1">
                <a:latin typeface="Comic Sans MS" panose="030F0702030302020204" pitchFamily="66" charset="0"/>
              </a:rPr>
              <a:t>Helping</a:t>
            </a:r>
            <a:r>
              <a:rPr lang="es-ES_tradnl" altLang="es-ES" sz="3600" dirty="0">
                <a:latin typeface="Comic Sans MS" panose="030F0702030302020204" pitchFamily="66" charset="0"/>
              </a:rPr>
              <a:t> 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out</a:t>
            </a:r>
            <a:r>
              <a:rPr lang="es-ES_tradnl" altLang="es-ES" sz="3600" dirty="0">
                <a:latin typeface="Comic Sans MS" panose="030F0702030302020204" pitchFamily="66" charset="0"/>
              </a:rPr>
              <a:t> (Patricia Mou)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Drama (Sonia Lee)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Robótica (Ricardo)</a:t>
            </a:r>
          </a:p>
          <a:p>
            <a:pPr eaLnBrk="1" hangingPunct="1"/>
            <a:endParaRPr lang="es-ES_tradnl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9602" t="28818" r="8320" b="38341"/>
          <a:stretch>
            <a:fillRect/>
          </a:stretch>
        </p:blipFill>
        <p:spPr>
          <a:xfrm>
            <a:off x="4139952" y="631825"/>
            <a:ext cx="4753543" cy="63440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78282</TotalTime>
  <Words>1078</Words>
  <Application>Microsoft Office PowerPoint</Application>
  <PresentationFormat>Presentación en pantalla (4:3)</PresentationFormat>
  <Paragraphs>175</Paragraphs>
  <Slides>25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40" baseType="lpstr">
      <vt:lpstr>KaiTi</vt:lpstr>
      <vt:lpstr>Aptos</vt:lpstr>
      <vt:lpstr>Aptos Display</vt:lpstr>
      <vt:lpstr>Arial</vt:lpstr>
      <vt:lpstr>Arial Narrow</vt:lpstr>
      <vt:lpstr>Bodoni MT Black</vt:lpstr>
      <vt:lpstr>Calibri</vt:lpstr>
      <vt:lpstr>Calibri Light</vt:lpstr>
      <vt:lpstr>Comic Sans MS</vt:lpstr>
      <vt:lpstr>Escolar1</vt:lpstr>
      <vt:lpstr>Kristen ITC</vt:lpstr>
      <vt:lpstr>Massallera</vt:lpstr>
      <vt:lpstr>Wingdings</vt:lpstr>
      <vt:lpstr>Tema de Office</vt:lpstr>
      <vt:lpstr>1_Tema de Office</vt:lpstr>
      <vt:lpstr> </vt:lpstr>
      <vt:lpstr>Presentación de PowerPoint</vt:lpstr>
      <vt:lpstr>ENTRADAS Y SALIDAS</vt:lpstr>
      <vt:lpstr>Entradas mañana y tarde.</vt:lpstr>
      <vt:lpstr>PRIMEROS DÍAS</vt:lpstr>
      <vt:lpstr>Material</vt:lpstr>
      <vt:lpstr>Material</vt:lpstr>
      <vt:lpstr>Asignaturas</vt:lpstr>
      <vt:lpstr>Proyecto</vt:lpstr>
      <vt:lpstr>Inglés y Science</vt:lpstr>
      <vt:lpstr>Matemáticas </vt:lpstr>
      <vt:lpstr>Lengua</vt:lpstr>
      <vt:lpstr>Presentación de PowerPoint</vt:lpstr>
      <vt:lpstr>Decreto pantallas</vt:lpstr>
      <vt:lpstr>Presentación de PowerPoint</vt:lpstr>
      <vt:lpstr>Evaluación</vt:lpstr>
      <vt:lpstr>Presentación de PowerPoint</vt:lpstr>
      <vt:lpstr>TUTORÍAS</vt:lpstr>
      <vt:lpstr>Comunicación diaria</vt:lpstr>
      <vt:lpstr>Comunicación  FAMILIA-COLE</vt:lpstr>
      <vt:lpstr>Dpto. Orientación</vt:lpstr>
      <vt:lpstr>Autonomía y responsabilidades</vt:lpstr>
      <vt:lpstr>Presentación de PowerPoint</vt:lpstr>
      <vt:lpstr>- Revisión de listas comedor/ludoteca/desayunos </vt:lpstr>
      <vt:lpstr>       MUCHAS GRACIAS POR LA ATENCIÓN   ¿DUDAS?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AHERRANDO</dc:creator>
  <cp:lastModifiedBy>Tamara Castañón Lorenzana</cp:lastModifiedBy>
  <cp:revision>214</cp:revision>
  <cp:lastPrinted>2023-09-05T09:01:49Z</cp:lastPrinted>
  <dcterms:created xsi:type="dcterms:W3CDTF">2013-09-03T09:31:00Z</dcterms:created>
  <dcterms:modified xsi:type="dcterms:W3CDTF">2025-09-04T13:26:53Z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933B3FC7B8C046128BD84B63D686D6B9</vt:lpwstr>
  </property>
  <property fmtid="{D5CDD505-2E9C-101B-9397-08002B2CF9AE}" pid="3" name="KSOProductBuildVer">
    <vt:lpwstr>3082-11.2.0.11537</vt:lpwstr>
  </property>
</Properties>
</file>