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300" r:id="rId3"/>
    <p:sldId id="257" r:id="rId4"/>
    <p:sldId id="280" r:id="rId5"/>
    <p:sldId id="276" r:id="rId6"/>
    <p:sldId id="289" r:id="rId7"/>
    <p:sldId id="293" r:id="rId8"/>
    <p:sldId id="259" r:id="rId9"/>
    <p:sldId id="261" r:id="rId10"/>
    <p:sldId id="302" r:id="rId11"/>
    <p:sldId id="273" r:id="rId12"/>
    <p:sldId id="274" r:id="rId13"/>
    <p:sldId id="292" r:id="rId14"/>
    <p:sldId id="299" r:id="rId15"/>
    <p:sldId id="303" r:id="rId16"/>
    <p:sldId id="265" r:id="rId17"/>
    <p:sldId id="296" r:id="rId18"/>
    <p:sldId id="269" r:id="rId19"/>
    <p:sldId id="301" r:id="rId20"/>
    <p:sldId id="260" r:id="rId21"/>
    <p:sldId id="290" r:id="rId22"/>
    <p:sldId id="294" r:id="rId23"/>
    <p:sldId id="262" r:id="rId24"/>
    <p:sldId id="295" r:id="rId25"/>
    <p:sldId id="267" r:id="rId26"/>
  </p:sldIdLst>
  <p:sldSz cx="9144000" cy="6858000" type="screen4x3"/>
  <p:notesSz cx="6797675" cy="9926638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863D"/>
    <a:srgbClr val="E867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A0537B-2FF7-42C4-B4DD-649B4D49D306}" v="95" dt="2025-09-23T07:58:24.6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68" autoAdjust="0"/>
    <p:restoredTop sz="87941" autoAdjust="0"/>
  </p:normalViewPr>
  <p:slideViewPr>
    <p:cSldViewPr>
      <p:cViewPr varScale="1">
        <p:scale>
          <a:sx n="69" d="100"/>
          <a:sy n="69" d="100"/>
        </p:scale>
        <p:origin x="145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4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 Garcia Fernández" userId="ba0fc7a6-ea31-403c-ac6c-bff1fd8d4b56" providerId="ADAL" clId="{436FB366-54EB-47F1-85DB-7C1D079FAE60}"/>
    <pc:docChg chg="modSld">
      <pc:chgData name="Sara Garcia Fernández" userId="ba0fc7a6-ea31-403c-ac6c-bff1fd8d4b56" providerId="ADAL" clId="{436FB366-54EB-47F1-85DB-7C1D079FAE60}" dt="2025-09-23T07:58:19.376" v="1" actId="20577"/>
      <pc:docMkLst>
        <pc:docMk/>
      </pc:docMkLst>
      <pc:sldChg chg="modSp mod">
        <pc:chgData name="Sara Garcia Fernández" userId="ba0fc7a6-ea31-403c-ac6c-bff1fd8d4b56" providerId="ADAL" clId="{436FB366-54EB-47F1-85DB-7C1D079FAE60}" dt="2025-09-23T07:58:19.376" v="1" actId="20577"/>
        <pc:sldMkLst>
          <pc:docMk/>
          <pc:sldMk cId="0" sldId="290"/>
        </pc:sldMkLst>
        <pc:spChg chg="mod">
          <ac:chgData name="Sara Garcia Fernández" userId="ba0fc7a6-ea31-403c-ac6c-bff1fd8d4b56" providerId="ADAL" clId="{436FB366-54EB-47F1-85DB-7C1D079FAE60}" dt="2025-09-23T07:58:19.376" v="1" actId="20577"/>
          <ac:spMkLst>
            <pc:docMk/>
            <pc:sldMk cId="0" sldId="290"/>
            <ac:spMk id="20484" creationId="{00000000-0000-0000-0000-000000000000}"/>
          </ac:spMkLst>
        </pc:spChg>
      </pc:sldChg>
    </pc:docChg>
  </pc:docChgLst>
  <pc:docChgLst>
    <pc:chgData name="Tamara Castañón Lorenzana" userId="572105a9-6be2-4ac7-870e-1b83d5abca92" providerId="ADAL" clId="{D1B8B493-8D90-49A8-958E-274C20ECAD36}"/>
    <pc:docChg chg="addSld delSld modSld">
      <pc:chgData name="Tamara Castañón Lorenzana" userId="572105a9-6be2-4ac7-870e-1b83d5abca92" providerId="ADAL" clId="{D1B8B493-8D90-49A8-958E-274C20ECAD36}" dt="2025-09-01T11:17:08.877" v="312" actId="20577"/>
      <pc:docMkLst>
        <pc:docMk/>
      </pc:docMkLst>
      <pc:sldChg chg="modSp mod">
        <pc:chgData name="Tamara Castañón Lorenzana" userId="572105a9-6be2-4ac7-870e-1b83d5abca92" providerId="ADAL" clId="{D1B8B493-8D90-49A8-958E-274C20ECAD36}" dt="2025-09-01T11:17:08.877" v="312" actId="20577"/>
        <pc:sldMkLst>
          <pc:docMk/>
          <pc:sldMk cId="0" sldId="276"/>
        </pc:sldMkLst>
        <pc:spChg chg="mod">
          <ac:chgData name="Tamara Castañón Lorenzana" userId="572105a9-6be2-4ac7-870e-1b83d5abca92" providerId="ADAL" clId="{D1B8B493-8D90-49A8-958E-274C20ECAD36}" dt="2025-09-01T11:17:08.877" v="312" actId="20577"/>
          <ac:spMkLst>
            <pc:docMk/>
            <pc:sldMk cId="0" sldId="276"/>
            <ac:spMk id="3" creationId="{00000000-0000-0000-0000-000000000000}"/>
          </ac:spMkLst>
        </pc:spChg>
      </pc:sldChg>
      <pc:sldChg chg="modSp">
        <pc:chgData name="Tamara Castañón Lorenzana" userId="572105a9-6be2-4ac7-870e-1b83d5abca92" providerId="ADAL" clId="{D1B8B493-8D90-49A8-958E-274C20ECAD36}" dt="2025-07-01T11:36:16.624" v="298" actId="1076"/>
        <pc:sldMkLst>
          <pc:docMk/>
          <pc:sldMk cId="0" sldId="294"/>
        </pc:sldMkLst>
      </pc:sldChg>
      <pc:sldChg chg="delSp modSp new del mod">
        <pc:chgData name="Tamara Castañón Lorenzana" userId="572105a9-6be2-4ac7-870e-1b83d5abca92" providerId="ADAL" clId="{D1B8B493-8D90-49A8-958E-274C20ECAD36}" dt="2025-07-01T11:35:13.152" v="296" actId="2696"/>
        <pc:sldMkLst>
          <pc:docMk/>
          <pc:sldMk cId="654234358" sldId="297"/>
        </pc:sldMkLst>
      </pc:sldChg>
      <pc:sldChg chg="delSp modSp add mod setBg">
        <pc:chgData name="Tamara Castañón Lorenzana" userId="572105a9-6be2-4ac7-870e-1b83d5abca92" providerId="ADAL" clId="{D1B8B493-8D90-49A8-958E-274C20ECAD36}" dt="2025-07-01T11:34:56.531" v="295" actId="207"/>
        <pc:sldMkLst>
          <pc:docMk/>
          <pc:sldMk cId="3180835781" sldId="298"/>
        </pc:sldMkLst>
      </pc:sldChg>
    </pc:docChg>
  </pc:docChgLst>
  <pc:docChgLst>
    <pc:chgData name="Tamara Castañón Lorenzana" userId="572105a9-6be2-4ac7-870e-1b83d5abca92" providerId="ADAL" clId="{266DDFE5-1446-4CA2-A7DC-5E7DEF2ADA46}"/>
    <pc:docChg chg="undo custSel addSld delSld modSld sldOrd">
      <pc:chgData name="Tamara Castañón Lorenzana" userId="572105a9-6be2-4ac7-870e-1b83d5abca92" providerId="ADAL" clId="{266DDFE5-1446-4CA2-A7DC-5E7DEF2ADA46}" dt="2025-09-03T13:20:22.885" v="1581"/>
      <pc:docMkLst>
        <pc:docMk/>
      </pc:docMkLst>
      <pc:sldChg chg="modSp mod setBg">
        <pc:chgData name="Tamara Castañón Lorenzana" userId="572105a9-6be2-4ac7-870e-1b83d5abca92" providerId="ADAL" clId="{266DDFE5-1446-4CA2-A7DC-5E7DEF2ADA46}" dt="2025-09-03T13:09:49.882" v="1458"/>
        <pc:sldMkLst>
          <pc:docMk/>
          <pc:sldMk cId="0" sldId="257"/>
        </pc:sldMkLst>
        <pc:spChg chg="mod">
          <ac:chgData name="Tamara Castañón Lorenzana" userId="572105a9-6be2-4ac7-870e-1b83d5abca92" providerId="ADAL" clId="{266DDFE5-1446-4CA2-A7DC-5E7DEF2ADA46}" dt="2025-09-03T10:48:56.884" v="120" actId="113"/>
          <ac:spMkLst>
            <pc:docMk/>
            <pc:sldMk cId="0" sldId="257"/>
            <ac:spMk id="3" creationId="{00000000-0000-0000-0000-000000000000}"/>
          </ac:spMkLst>
        </pc:spChg>
      </pc:sldChg>
      <pc:sldChg chg="modSp mod setBg">
        <pc:chgData name="Tamara Castañón Lorenzana" userId="572105a9-6be2-4ac7-870e-1b83d5abca92" providerId="ADAL" clId="{266DDFE5-1446-4CA2-A7DC-5E7DEF2ADA46}" dt="2025-09-03T13:16:06.842" v="1563" actId="20577"/>
        <pc:sldMkLst>
          <pc:docMk/>
          <pc:sldMk cId="0" sldId="259"/>
        </pc:sldMkLst>
        <pc:spChg chg="mod">
          <ac:chgData name="Tamara Castañón Lorenzana" userId="572105a9-6be2-4ac7-870e-1b83d5abca92" providerId="ADAL" clId="{266DDFE5-1446-4CA2-A7DC-5E7DEF2ADA46}" dt="2025-09-03T13:16:06.842" v="1563" actId="20577"/>
          <ac:spMkLst>
            <pc:docMk/>
            <pc:sldMk cId="0" sldId="259"/>
            <ac:spMk id="15364" creationId="{00000000-0000-0000-0000-000000000000}"/>
          </ac:spMkLst>
        </pc:spChg>
      </pc:sldChg>
      <pc:sldChg chg="modSp mod setBg">
        <pc:chgData name="Tamara Castañón Lorenzana" userId="572105a9-6be2-4ac7-870e-1b83d5abca92" providerId="ADAL" clId="{266DDFE5-1446-4CA2-A7DC-5E7DEF2ADA46}" dt="2025-09-03T13:11:43.283" v="1498"/>
        <pc:sldMkLst>
          <pc:docMk/>
          <pc:sldMk cId="0" sldId="260"/>
        </pc:sldMkLst>
        <pc:spChg chg="mod">
          <ac:chgData name="Tamara Castañón Lorenzana" userId="572105a9-6be2-4ac7-870e-1b83d5abca92" providerId="ADAL" clId="{266DDFE5-1446-4CA2-A7DC-5E7DEF2ADA46}" dt="2025-09-03T11:23:49.592" v="1306" actId="20577"/>
          <ac:spMkLst>
            <pc:docMk/>
            <pc:sldMk cId="0" sldId="260"/>
            <ac:spMk id="3" creationId="{00000000-0000-0000-0000-000000000000}"/>
          </ac:spMkLst>
        </pc:spChg>
      </pc:sldChg>
      <pc:sldChg chg="modSp mod setBg">
        <pc:chgData name="Tamara Castañón Lorenzana" userId="572105a9-6be2-4ac7-870e-1b83d5abca92" providerId="ADAL" clId="{266DDFE5-1446-4CA2-A7DC-5E7DEF2ADA46}" dt="2025-09-03T13:16:57.415" v="1571" actId="20577"/>
        <pc:sldMkLst>
          <pc:docMk/>
          <pc:sldMk cId="0" sldId="261"/>
        </pc:sldMkLst>
        <pc:spChg chg="mod">
          <ac:chgData name="Tamara Castañón Lorenzana" userId="572105a9-6be2-4ac7-870e-1b83d5abca92" providerId="ADAL" clId="{266DDFE5-1446-4CA2-A7DC-5E7DEF2ADA46}" dt="2025-09-03T13:16:57.415" v="1571" actId="20577"/>
          <ac:spMkLst>
            <pc:docMk/>
            <pc:sldMk cId="0" sldId="261"/>
            <ac:spMk id="10244" creationId="{00000000-0000-0000-0000-000000000000}"/>
          </ac:spMkLst>
        </pc:spChg>
      </pc:sldChg>
      <pc:sldChg chg="addSp delSp modSp mod setBg modAnim">
        <pc:chgData name="Tamara Castañón Lorenzana" userId="572105a9-6be2-4ac7-870e-1b83d5abca92" providerId="ADAL" clId="{266DDFE5-1446-4CA2-A7DC-5E7DEF2ADA46}" dt="2025-09-03T13:11:56.386" v="1502"/>
        <pc:sldMkLst>
          <pc:docMk/>
          <pc:sldMk cId="0" sldId="262"/>
        </pc:sldMkLst>
        <pc:spChg chg="mod">
          <ac:chgData name="Tamara Castañón Lorenzana" userId="572105a9-6be2-4ac7-870e-1b83d5abca92" providerId="ADAL" clId="{266DDFE5-1446-4CA2-A7DC-5E7DEF2ADA46}" dt="2025-09-03T11:27:34.147" v="1348" actId="1076"/>
          <ac:spMkLst>
            <pc:docMk/>
            <pc:sldMk cId="0" sldId="262"/>
            <ac:spMk id="3" creationId="{00000000-0000-0000-0000-000000000000}"/>
          </ac:spMkLst>
        </pc:spChg>
        <pc:picChg chg="add mod">
          <ac:chgData name="Tamara Castañón Lorenzana" userId="572105a9-6be2-4ac7-870e-1b83d5abca92" providerId="ADAL" clId="{266DDFE5-1446-4CA2-A7DC-5E7DEF2ADA46}" dt="2025-09-03T11:27:19.624" v="1346" actId="1036"/>
          <ac:picMkLst>
            <pc:docMk/>
            <pc:sldMk cId="0" sldId="262"/>
            <ac:picMk id="4" creationId="{63C2B5C0-D637-2EAE-75A7-B7E59D914358}"/>
          </ac:picMkLst>
        </pc:picChg>
        <pc:picChg chg="mod">
          <ac:chgData name="Tamara Castañón Lorenzana" userId="572105a9-6be2-4ac7-870e-1b83d5abca92" providerId="ADAL" clId="{266DDFE5-1446-4CA2-A7DC-5E7DEF2ADA46}" dt="2025-09-03T11:27:27.003" v="1347" actId="1076"/>
          <ac:picMkLst>
            <pc:docMk/>
            <pc:sldMk cId="0" sldId="262"/>
            <ac:picMk id="1026" creationId="{00000000-0000-0000-0000-000000000000}"/>
          </ac:picMkLst>
        </pc:picChg>
        <pc:picChg chg="mod">
          <ac:chgData name="Tamara Castañón Lorenzana" userId="572105a9-6be2-4ac7-870e-1b83d5abca92" providerId="ADAL" clId="{266DDFE5-1446-4CA2-A7DC-5E7DEF2ADA46}" dt="2025-09-03T11:27:06.796" v="1343" actId="1076"/>
          <ac:picMkLst>
            <pc:docMk/>
            <pc:sldMk cId="0" sldId="262"/>
            <ac:picMk id="22535" creationId="{00000000-0000-0000-0000-000000000000}"/>
          </ac:picMkLst>
        </pc:picChg>
      </pc:sldChg>
      <pc:sldChg chg="modSp mod setBg">
        <pc:chgData name="Tamara Castañón Lorenzana" userId="572105a9-6be2-4ac7-870e-1b83d5abca92" providerId="ADAL" clId="{266DDFE5-1446-4CA2-A7DC-5E7DEF2ADA46}" dt="2025-09-03T13:11:24.187" v="1494"/>
        <pc:sldMkLst>
          <pc:docMk/>
          <pc:sldMk cId="0" sldId="265"/>
        </pc:sldMkLst>
        <pc:spChg chg="mod">
          <ac:chgData name="Tamara Castañón Lorenzana" userId="572105a9-6be2-4ac7-870e-1b83d5abca92" providerId="ADAL" clId="{266DDFE5-1446-4CA2-A7DC-5E7DEF2ADA46}" dt="2025-09-03T11:15:18.133" v="1005" actId="20577"/>
          <ac:spMkLst>
            <pc:docMk/>
            <pc:sldMk cId="0" sldId="265"/>
            <ac:spMk id="3" creationId="{00000000-0000-0000-0000-000000000000}"/>
          </ac:spMkLst>
        </pc:spChg>
      </pc:sldChg>
      <pc:sldChg chg="setBg">
        <pc:chgData name="Tamara Castañón Lorenzana" userId="572105a9-6be2-4ac7-870e-1b83d5abca92" providerId="ADAL" clId="{266DDFE5-1446-4CA2-A7DC-5E7DEF2ADA46}" dt="2025-09-03T13:12:04.858" v="1504"/>
        <pc:sldMkLst>
          <pc:docMk/>
          <pc:sldMk cId="0" sldId="267"/>
        </pc:sldMkLst>
      </pc:sldChg>
      <pc:sldChg chg="modSp mod setBg">
        <pc:chgData name="Tamara Castañón Lorenzana" userId="572105a9-6be2-4ac7-870e-1b83d5abca92" providerId="ADAL" clId="{266DDFE5-1446-4CA2-A7DC-5E7DEF2ADA46}" dt="2025-09-03T13:11:35.225" v="1496"/>
        <pc:sldMkLst>
          <pc:docMk/>
          <pc:sldMk cId="0" sldId="269"/>
        </pc:sldMkLst>
        <pc:spChg chg="mod">
          <ac:chgData name="Tamara Castañón Lorenzana" userId="572105a9-6be2-4ac7-870e-1b83d5abca92" providerId="ADAL" clId="{266DDFE5-1446-4CA2-A7DC-5E7DEF2ADA46}" dt="2025-09-03T11:19:10.207" v="1206" actId="20577"/>
          <ac:spMkLst>
            <pc:docMk/>
            <pc:sldMk cId="0" sldId="269"/>
            <ac:spMk id="3" creationId="{00000000-0000-0000-0000-000000000000}"/>
          </ac:spMkLst>
        </pc:spChg>
      </pc:sldChg>
      <pc:sldChg chg="modSp mod setBg">
        <pc:chgData name="Tamara Castañón Lorenzana" userId="572105a9-6be2-4ac7-870e-1b83d5abca92" providerId="ADAL" clId="{266DDFE5-1446-4CA2-A7DC-5E7DEF2ADA46}" dt="2025-09-03T13:11:13.149" v="1490"/>
        <pc:sldMkLst>
          <pc:docMk/>
          <pc:sldMk cId="0" sldId="273"/>
        </pc:sldMkLst>
        <pc:spChg chg="mod">
          <ac:chgData name="Tamara Castañón Lorenzana" userId="572105a9-6be2-4ac7-870e-1b83d5abca92" providerId="ADAL" clId="{266DDFE5-1446-4CA2-A7DC-5E7DEF2ADA46}" dt="2025-09-03T11:09:59.286" v="886" actId="20577"/>
          <ac:spMkLst>
            <pc:docMk/>
            <pc:sldMk cId="0" sldId="273"/>
            <ac:spMk id="13315" creationId="{00000000-0000-0000-0000-000000000000}"/>
          </ac:spMkLst>
        </pc:spChg>
      </pc:sldChg>
      <pc:sldChg chg="modSp mod setBg">
        <pc:chgData name="Tamara Castañón Lorenzana" userId="572105a9-6be2-4ac7-870e-1b83d5abca92" providerId="ADAL" clId="{266DDFE5-1446-4CA2-A7DC-5E7DEF2ADA46}" dt="2025-09-03T13:11:17.243" v="1492"/>
        <pc:sldMkLst>
          <pc:docMk/>
          <pc:sldMk cId="0" sldId="274"/>
        </pc:sldMkLst>
        <pc:spChg chg="mod">
          <ac:chgData name="Tamara Castañón Lorenzana" userId="572105a9-6be2-4ac7-870e-1b83d5abca92" providerId="ADAL" clId="{266DDFE5-1446-4CA2-A7DC-5E7DEF2ADA46}" dt="2025-09-03T11:13:04.123" v="1004" actId="20577"/>
          <ac:spMkLst>
            <pc:docMk/>
            <pc:sldMk cId="0" sldId="274"/>
            <ac:spMk id="13315" creationId="{00000000-0000-0000-0000-000000000000}"/>
          </ac:spMkLst>
        </pc:spChg>
      </pc:sldChg>
      <pc:sldChg chg="modSp mod setBg">
        <pc:chgData name="Tamara Castañón Lorenzana" userId="572105a9-6be2-4ac7-870e-1b83d5abca92" providerId="ADAL" clId="{266DDFE5-1446-4CA2-A7DC-5E7DEF2ADA46}" dt="2025-09-03T13:11:08.189" v="1488"/>
        <pc:sldMkLst>
          <pc:docMk/>
          <pc:sldMk cId="0" sldId="275"/>
        </pc:sldMkLst>
      </pc:sldChg>
      <pc:sldChg chg="delSp modSp mod setBg">
        <pc:chgData name="Tamara Castañón Lorenzana" userId="572105a9-6be2-4ac7-870e-1b83d5abca92" providerId="ADAL" clId="{266DDFE5-1446-4CA2-A7DC-5E7DEF2ADA46}" dt="2025-09-03T13:10:13.998" v="1476"/>
        <pc:sldMkLst>
          <pc:docMk/>
          <pc:sldMk cId="0" sldId="276"/>
        </pc:sldMkLst>
        <pc:spChg chg="mod">
          <ac:chgData name="Tamara Castañón Lorenzana" userId="572105a9-6be2-4ac7-870e-1b83d5abca92" providerId="ADAL" clId="{266DDFE5-1446-4CA2-A7DC-5E7DEF2ADA46}" dt="2025-09-03T10:52:10.673" v="330" actId="13926"/>
          <ac:spMkLst>
            <pc:docMk/>
            <pc:sldMk cId="0" sldId="276"/>
            <ac:spMk id="3" creationId="{00000000-0000-0000-0000-000000000000}"/>
          </ac:spMkLst>
        </pc:spChg>
      </pc:sldChg>
      <pc:sldChg chg="modSp mod setBg">
        <pc:chgData name="Tamara Castañón Lorenzana" userId="572105a9-6be2-4ac7-870e-1b83d5abca92" providerId="ADAL" clId="{266DDFE5-1446-4CA2-A7DC-5E7DEF2ADA46}" dt="2025-09-03T13:10:02.984" v="1473"/>
        <pc:sldMkLst>
          <pc:docMk/>
          <pc:sldMk cId="0" sldId="280"/>
        </pc:sldMkLst>
        <pc:spChg chg="mod">
          <ac:chgData name="Tamara Castañón Lorenzana" userId="572105a9-6be2-4ac7-870e-1b83d5abca92" providerId="ADAL" clId="{266DDFE5-1446-4CA2-A7DC-5E7DEF2ADA46}" dt="2025-09-03T10:49:32.985" v="122" actId="20577"/>
          <ac:spMkLst>
            <pc:docMk/>
            <pc:sldMk cId="0" sldId="280"/>
            <ac:spMk id="2" creationId="{2E858A6D-6B15-0A20-5F0D-42200A7F0B59}"/>
          </ac:spMkLst>
        </pc:spChg>
      </pc:sldChg>
      <pc:sldChg chg="setBg">
        <pc:chgData name="Tamara Castañón Lorenzana" userId="572105a9-6be2-4ac7-870e-1b83d5abca92" providerId="ADAL" clId="{266DDFE5-1446-4CA2-A7DC-5E7DEF2ADA46}" dt="2025-09-03T13:10:23.780" v="1478"/>
        <pc:sldMkLst>
          <pc:docMk/>
          <pc:sldMk cId="0" sldId="289"/>
        </pc:sldMkLst>
      </pc:sldChg>
      <pc:sldChg chg="setBg">
        <pc:chgData name="Tamara Castañón Lorenzana" userId="572105a9-6be2-4ac7-870e-1b83d5abca92" providerId="ADAL" clId="{266DDFE5-1446-4CA2-A7DC-5E7DEF2ADA46}" dt="2025-09-03T13:11:47.404" v="1500"/>
        <pc:sldMkLst>
          <pc:docMk/>
          <pc:sldMk cId="0" sldId="290"/>
        </pc:sldMkLst>
      </pc:sldChg>
      <pc:sldChg chg="addSp delSp modSp mod ord setBg">
        <pc:chgData name="Tamara Castañón Lorenzana" userId="572105a9-6be2-4ac7-870e-1b83d5abca92" providerId="ADAL" clId="{266DDFE5-1446-4CA2-A7DC-5E7DEF2ADA46}" dt="2025-09-03T13:20:22.885" v="1581"/>
        <pc:sldMkLst>
          <pc:docMk/>
          <pc:sldMk cId="0" sldId="292"/>
        </pc:sldMkLst>
      </pc:sldChg>
      <pc:sldChg chg="addSp delSp modSp mod setBg">
        <pc:chgData name="Tamara Castañón Lorenzana" userId="572105a9-6be2-4ac7-870e-1b83d5abca92" providerId="ADAL" clId="{266DDFE5-1446-4CA2-A7DC-5E7DEF2ADA46}" dt="2025-09-03T13:10:31.269" v="1480"/>
        <pc:sldMkLst>
          <pc:docMk/>
          <pc:sldMk cId="0" sldId="293"/>
        </pc:sldMkLst>
        <pc:spChg chg="mod">
          <ac:chgData name="Tamara Castañón Lorenzana" userId="572105a9-6be2-4ac7-870e-1b83d5abca92" providerId="ADAL" clId="{266DDFE5-1446-4CA2-A7DC-5E7DEF2ADA46}" dt="2025-09-03T10:56:01.101" v="430" actId="255"/>
          <ac:spMkLst>
            <pc:docMk/>
            <pc:sldMk cId="0" sldId="293"/>
            <ac:spMk id="3" creationId="{00000000-0000-0000-0000-000000000000}"/>
          </ac:spMkLst>
        </pc:spChg>
        <pc:spChg chg="mod">
          <ac:chgData name="Tamara Castañón Lorenzana" userId="572105a9-6be2-4ac7-870e-1b83d5abca92" providerId="ADAL" clId="{266DDFE5-1446-4CA2-A7DC-5E7DEF2ADA46}" dt="2025-09-03T10:56:16.963" v="431" actId="1076"/>
          <ac:spMkLst>
            <pc:docMk/>
            <pc:sldMk cId="0" sldId="293"/>
            <ac:spMk id="5" creationId="{00000000-0000-0000-0000-000000000000}"/>
          </ac:spMkLst>
        </pc:spChg>
        <pc:picChg chg="add mod">
          <ac:chgData name="Tamara Castañón Lorenzana" userId="572105a9-6be2-4ac7-870e-1b83d5abca92" providerId="ADAL" clId="{266DDFE5-1446-4CA2-A7DC-5E7DEF2ADA46}" dt="2025-09-03T10:54:56.402" v="399" actId="14100"/>
          <ac:picMkLst>
            <pc:docMk/>
            <pc:sldMk cId="0" sldId="293"/>
            <ac:picMk id="6" creationId="{4B4016BC-35CF-C3CE-DA7C-3C4A296AC4AE}"/>
          </ac:picMkLst>
        </pc:picChg>
      </pc:sldChg>
      <pc:sldChg chg="modSp mod setBg">
        <pc:chgData name="Tamara Castañón Lorenzana" userId="572105a9-6be2-4ac7-870e-1b83d5abca92" providerId="ADAL" clId="{266DDFE5-1446-4CA2-A7DC-5E7DEF2ADA46}" dt="2025-09-03T11:29:04.495" v="1431"/>
        <pc:sldMkLst>
          <pc:docMk/>
          <pc:sldMk cId="0" sldId="295"/>
        </pc:sldMkLst>
        <pc:spChg chg="mod">
          <ac:chgData name="Tamara Castañón Lorenzana" userId="572105a9-6be2-4ac7-870e-1b83d5abca92" providerId="ADAL" clId="{266DDFE5-1446-4CA2-A7DC-5E7DEF2ADA46}" dt="2025-09-03T11:28:29.911" v="1369" actId="1076"/>
          <ac:spMkLst>
            <pc:docMk/>
            <pc:sldMk cId="0" sldId="295"/>
            <ac:spMk id="4" creationId="{00000000-0000-0000-0000-000000000000}"/>
          </ac:spMkLst>
        </pc:spChg>
      </pc:sldChg>
      <pc:sldChg chg="modSp del mod">
        <pc:chgData name="Tamara Castañón Lorenzana" userId="572105a9-6be2-4ac7-870e-1b83d5abca92" providerId="ADAL" clId="{266DDFE5-1446-4CA2-A7DC-5E7DEF2ADA46}" dt="2025-09-03T13:09:39.067" v="1433" actId="2696"/>
        <pc:sldMkLst>
          <pc:docMk/>
          <pc:sldMk cId="3180835781" sldId="298"/>
        </pc:sldMkLst>
      </pc:sldChg>
      <pc:sldChg chg="addSp modSp add mod setBg">
        <pc:chgData name="Tamara Castañón Lorenzana" userId="572105a9-6be2-4ac7-870e-1b83d5abca92" providerId="ADAL" clId="{266DDFE5-1446-4CA2-A7DC-5E7DEF2ADA46}" dt="2025-09-03T11:22:07.983" v="1279" actId="14100"/>
        <pc:sldMkLst>
          <pc:docMk/>
          <pc:sldMk cId="3236880853" sldId="299"/>
        </pc:sldMkLst>
        <pc:spChg chg="mod">
          <ac:chgData name="Tamara Castañón Lorenzana" userId="572105a9-6be2-4ac7-870e-1b83d5abca92" providerId="ADAL" clId="{266DDFE5-1446-4CA2-A7DC-5E7DEF2ADA46}" dt="2025-09-03T11:21:51.629" v="1278" actId="255"/>
          <ac:spMkLst>
            <pc:docMk/>
            <pc:sldMk cId="3236880853" sldId="299"/>
            <ac:spMk id="2" creationId="{8AEA5460-597D-1A83-AAB0-9AA1D52D24A7}"/>
          </ac:spMkLst>
        </pc:spChg>
        <pc:spChg chg="mod ord">
          <ac:chgData name="Tamara Castañón Lorenzana" userId="572105a9-6be2-4ac7-870e-1b83d5abca92" providerId="ADAL" clId="{266DDFE5-1446-4CA2-A7DC-5E7DEF2ADA46}" dt="2025-09-03T11:20:48.468" v="1217" actId="26606"/>
          <ac:spMkLst>
            <pc:docMk/>
            <pc:sldMk cId="3236880853" sldId="299"/>
            <ac:spMk id="13315" creationId="{3F664ED9-8EE2-6C20-DA74-8BA36F6E0C8E}"/>
          </ac:spMkLst>
        </pc:spChg>
        <pc:picChg chg="add mod">
          <ac:chgData name="Tamara Castañón Lorenzana" userId="572105a9-6be2-4ac7-870e-1b83d5abca92" providerId="ADAL" clId="{266DDFE5-1446-4CA2-A7DC-5E7DEF2ADA46}" dt="2025-09-03T11:22:07.983" v="1279" actId="14100"/>
          <ac:picMkLst>
            <pc:docMk/>
            <pc:sldMk cId="3236880853" sldId="299"/>
            <ac:picMk id="4" creationId="{2BD660D0-9CE4-9E30-3E27-568BFF715D2A}"/>
          </ac:picMkLst>
        </pc:picChg>
      </pc:sldChg>
    </pc:docChg>
  </pc:docChgLst>
  <pc:docChgLst>
    <pc:chgData name="Sara Garcia Fernández" userId="ba0fc7a6-ea31-403c-ac6c-bff1fd8d4b56" providerId="ADAL" clId="{F8A0537B-2FF7-42C4-B4DD-649B4D49D306}"/>
    <pc:docChg chg="undo redo custSel addSld delSld modSld sldOrd">
      <pc:chgData name="Sara Garcia Fernández" userId="ba0fc7a6-ea31-403c-ac6c-bff1fd8d4b56" providerId="ADAL" clId="{F8A0537B-2FF7-42C4-B4DD-649B4D49D306}" dt="2025-09-04T08:19:43.155" v="536" actId="20577"/>
      <pc:docMkLst>
        <pc:docMk/>
      </pc:docMkLst>
      <pc:sldChg chg="modSp mod">
        <pc:chgData name="Sara Garcia Fernández" userId="ba0fc7a6-ea31-403c-ac6c-bff1fd8d4b56" providerId="ADAL" clId="{F8A0537B-2FF7-42C4-B4DD-649B4D49D306}" dt="2025-09-03T13:53:59.077" v="48" actId="20577"/>
        <pc:sldMkLst>
          <pc:docMk/>
          <pc:sldMk cId="0" sldId="256"/>
        </pc:sldMkLst>
        <pc:spChg chg="mod">
          <ac:chgData name="Sara Garcia Fernández" userId="ba0fc7a6-ea31-403c-ac6c-bff1fd8d4b56" providerId="ADAL" clId="{F8A0537B-2FF7-42C4-B4DD-649B4D49D306}" dt="2025-09-03T13:53:59.077" v="48" actId="20577"/>
          <ac:spMkLst>
            <pc:docMk/>
            <pc:sldMk cId="0" sldId="256"/>
            <ac:spMk id="3077" creationId="{00000000-0000-0000-0000-000000000000}"/>
          </ac:spMkLst>
        </pc:spChg>
      </pc:sldChg>
      <pc:sldChg chg="delSp mod">
        <pc:chgData name="Sara Garcia Fernández" userId="ba0fc7a6-ea31-403c-ac6c-bff1fd8d4b56" providerId="ADAL" clId="{F8A0537B-2FF7-42C4-B4DD-649B4D49D306}" dt="2025-09-03T14:08:28.722" v="121" actId="478"/>
        <pc:sldMkLst>
          <pc:docMk/>
          <pc:sldMk cId="0" sldId="257"/>
        </pc:sldMkLst>
      </pc:sldChg>
      <pc:sldChg chg="modSp mod">
        <pc:chgData name="Sara Garcia Fernández" userId="ba0fc7a6-ea31-403c-ac6c-bff1fd8d4b56" providerId="ADAL" clId="{F8A0537B-2FF7-42C4-B4DD-649B4D49D306}" dt="2025-09-04T08:16:37.355" v="532" actId="20577"/>
        <pc:sldMkLst>
          <pc:docMk/>
          <pc:sldMk cId="0" sldId="259"/>
        </pc:sldMkLst>
        <pc:spChg chg="mod">
          <ac:chgData name="Sara Garcia Fernández" userId="ba0fc7a6-ea31-403c-ac6c-bff1fd8d4b56" providerId="ADAL" clId="{F8A0537B-2FF7-42C4-B4DD-649B4D49D306}" dt="2025-09-04T08:16:37.355" v="532" actId="20577"/>
          <ac:spMkLst>
            <pc:docMk/>
            <pc:sldMk cId="0" sldId="259"/>
            <ac:spMk id="15364" creationId="{00000000-0000-0000-0000-000000000000}"/>
          </ac:spMkLst>
        </pc:spChg>
      </pc:sldChg>
      <pc:sldChg chg="addSp delSp modSp mod ord">
        <pc:chgData name="Sara Garcia Fernández" userId="ba0fc7a6-ea31-403c-ac6c-bff1fd8d4b56" providerId="ADAL" clId="{F8A0537B-2FF7-42C4-B4DD-649B4D49D306}" dt="2025-09-03T14:49:56.422" v="470"/>
        <pc:sldMkLst>
          <pc:docMk/>
          <pc:sldMk cId="0" sldId="260"/>
        </pc:sldMkLst>
        <pc:spChg chg="add del mod">
          <ac:chgData name="Sara Garcia Fernández" userId="ba0fc7a6-ea31-403c-ac6c-bff1fd8d4b56" providerId="ADAL" clId="{F8A0537B-2FF7-42C4-B4DD-649B4D49D306}" dt="2025-09-03T14:43:38.621" v="468" actId="113"/>
          <ac:spMkLst>
            <pc:docMk/>
            <pc:sldMk cId="0" sldId="260"/>
            <ac:spMk id="3" creationId="{00000000-0000-0000-0000-000000000000}"/>
          </ac:spMkLst>
        </pc:spChg>
        <pc:spChg chg="mod">
          <ac:chgData name="Sara Garcia Fernández" userId="ba0fc7a6-ea31-403c-ac6c-bff1fd8d4b56" providerId="ADAL" clId="{F8A0537B-2FF7-42C4-B4DD-649B4D49D306}" dt="2025-09-03T14:36:50.974" v="356" actId="1076"/>
          <ac:spMkLst>
            <pc:docMk/>
            <pc:sldMk cId="0" sldId="260"/>
            <ac:spMk id="9218" creationId="{00000000-0000-0000-0000-000000000000}"/>
          </ac:spMkLst>
        </pc:spChg>
      </pc:sldChg>
      <pc:sldChg chg="modSp mod">
        <pc:chgData name="Sara Garcia Fernández" userId="ba0fc7a6-ea31-403c-ac6c-bff1fd8d4b56" providerId="ADAL" clId="{F8A0537B-2FF7-42C4-B4DD-649B4D49D306}" dt="2025-09-03T14:51:10.592" v="472" actId="1076"/>
        <pc:sldMkLst>
          <pc:docMk/>
          <pc:sldMk cId="0" sldId="261"/>
        </pc:sldMkLst>
        <pc:spChg chg="mod">
          <ac:chgData name="Sara Garcia Fernández" userId="ba0fc7a6-ea31-403c-ac6c-bff1fd8d4b56" providerId="ADAL" clId="{F8A0537B-2FF7-42C4-B4DD-649B4D49D306}" dt="2025-09-03T14:51:10.592" v="472" actId="1076"/>
          <ac:spMkLst>
            <pc:docMk/>
            <pc:sldMk cId="0" sldId="261"/>
            <ac:spMk id="10244" creationId="{00000000-0000-0000-0000-000000000000}"/>
          </ac:spMkLst>
        </pc:spChg>
      </pc:sldChg>
      <pc:sldChg chg="modSp">
        <pc:chgData name="Sara Garcia Fernández" userId="ba0fc7a6-ea31-403c-ac6c-bff1fd8d4b56" providerId="ADAL" clId="{F8A0537B-2FF7-42C4-B4DD-649B4D49D306}" dt="2025-09-03T14:31:35.011" v="295" actId="14861"/>
        <pc:sldMkLst>
          <pc:docMk/>
          <pc:sldMk cId="0" sldId="262"/>
        </pc:sldMkLst>
        <pc:picChg chg="mod">
          <ac:chgData name="Sara Garcia Fernández" userId="ba0fc7a6-ea31-403c-ac6c-bff1fd8d4b56" providerId="ADAL" clId="{F8A0537B-2FF7-42C4-B4DD-649B4D49D306}" dt="2025-09-03T14:31:35.011" v="295" actId="14861"/>
          <ac:picMkLst>
            <pc:docMk/>
            <pc:sldMk cId="0" sldId="262"/>
            <ac:picMk id="1026" creationId="{00000000-0000-0000-0000-000000000000}"/>
          </ac:picMkLst>
        </pc:picChg>
      </pc:sldChg>
      <pc:sldChg chg="modSp mod">
        <pc:chgData name="Sara Garcia Fernández" userId="ba0fc7a6-ea31-403c-ac6c-bff1fd8d4b56" providerId="ADAL" clId="{F8A0537B-2FF7-42C4-B4DD-649B4D49D306}" dt="2025-09-03T14:28:56.588" v="286" actId="20577"/>
        <pc:sldMkLst>
          <pc:docMk/>
          <pc:sldMk cId="0" sldId="265"/>
        </pc:sldMkLst>
        <pc:spChg chg="mod">
          <ac:chgData name="Sara Garcia Fernández" userId="ba0fc7a6-ea31-403c-ac6c-bff1fd8d4b56" providerId="ADAL" clId="{F8A0537B-2FF7-42C4-B4DD-649B4D49D306}" dt="2025-09-03T14:28:56.588" v="286" actId="20577"/>
          <ac:spMkLst>
            <pc:docMk/>
            <pc:sldMk cId="0" sldId="265"/>
            <ac:spMk id="3" creationId="{00000000-0000-0000-0000-000000000000}"/>
          </ac:spMkLst>
        </pc:spChg>
      </pc:sldChg>
      <pc:sldChg chg="modSp mod">
        <pc:chgData name="Sara Garcia Fernández" userId="ba0fc7a6-ea31-403c-ac6c-bff1fd8d4b56" providerId="ADAL" clId="{F8A0537B-2FF7-42C4-B4DD-649B4D49D306}" dt="2025-09-03T14:30:53.658" v="294" actId="1076"/>
        <pc:sldMkLst>
          <pc:docMk/>
          <pc:sldMk cId="0" sldId="269"/>
        </pc:sldMkLst>
        <pc:spChg chg="mod">
          <ac:chgData name="Sara Garcia Fernández" userId="ba0fc7a6-ea31-403c-ac6c-bff1fd8d4b56" providerId="ADAL" clId="{F8A0537B-2FF7-42C4-B4DD-649B4D49D306}" dt="2025-09-03T14:30:37.481" v="290" actId="113"/>
          <ac:spMkLst>
            <pc:docMk/>
            <pc:sldMk cId="0" sldId="269"/>
            <ac:spMk id="3" creationId="{00000000-0000-0000-0000-000000000000}"/>
          </ac:spMkLst>
        </pc:spChg>
        <pc:picChg chg="mod">
          <ac:chgData name="Sara Garcia Fernández" userId="ba0fc7a6-ea31-403c-ac6c-bff1fd8d4b56" providerId="ADAL" clId="{F8A0537B-2FF7-42C4-B4DD-649B4D49D306}" dt="2025-09-03T14:30:48.830" v="292" actId="1076"/>
          <ac:picMkLst>
            <pc:docMk/>
            <pc:sldMk cId="0" sldId="269"/>
            <ac:picMk id="17413" creationId="{00000000-0000-0000-0000-000000000000}"/>
          </ac:picMkLst>
        </pc:picChg>
        <pc:picChg chg="mod">
          <ac:chgData name="Sara Garcia Fernández" userId="ba0fc7a6-ea31-403c-ac6c-bff1fd8d4b56" providerId="ADAL" clId="{F8A0537B-2FF7-42C4-B4DD-649B4D49D306}" dt="2025-09-03T14:30:51.255" v="293" actId="1076"/>
          <ac:picMkLst>
            <pc:docMk/>
            <pc:sldMk cId="0" sldId="269"/>
            <ac:picMk id="17414" creationId="{00000000-0000-0000-0000-000000000000}"/>
          </ac:picMkLst>
        </pc:picChg>
        <pc:picChg chg="mod">
          <ac:chgData name="Sara Garcia Fernández" userId="ba0fc7a6-ea31-403c-ac6c-bff1fd8d4b56" providerId="ADAL" clId="{F8A0537B-2FF7-42C4-B4DD-649B4D49D306}" dt="2025-09-03T14:30:53.658" v="294" actId="1076"/>
          <ac:picMkLst>
            <pc:docMk/>
            <pc:sldMk cId="0" sldId="269"/>
            <ac:picMk id="17415" creationId="{00000000-0000-0000-0000-000000000000}"/>
          </ac:picMkLst>
        </pc:picChg>
      </pc:sldChg>
      <pc:sldChg chg="modSp mod">
        <pc:chgData name="Sara Garcia Fernández" userId="ba0fc7a6-ea31-403c-ac6c-bff1fd8d4b56" providerId="ADAL" clId="{F8A0537B-2FF7-42C4-B4DD-649B4D49D306}" dt="2025-09-03T14:25:31.653" v="275" actId="20577"/>
        <pc:sldMkLst>
          <pc:docMk/>
          <pc:sldMk cId="0" sldId="274"/>
        </pc:sldMkLst>
        <pc:spChg chg="mod">
          <ac:chgData name="Sara Garcia Fernández" userId="ba0fc7a6-ea31-403c-ac6c-bff1fd8d4b56" providerId="ADAL" clId="{F8A0537B-2FF7-42C4-B4DD-649B4D49D306}" dt="2025-09-03T14:16:32.791" v="258" actId="14100"/>
          <ac:spMkLst>
            <pc:docMk/>
            <pc:sldMk cId="0" sldId="274"/>
            <ac:spMk id="2" creationId="{00000000-0000-0000-0000-000000000000}"/>
          </ac:spMkLst>
        </pc:spChg>
        <pc:spChg chg="mod">
          <ac:chgData name="Sara Garcia Fernández" userId="ba0fc7a6-ea31-403c-ac6c-bff1fd8d4b56" providerId="ADAL" clId="{F8A0537B-2FF7-42C4-B4DD-649B4D49D306}" dt="2025-09-03T14:25:31.653" v="275" actId="20577"/>
          <ac:spMkLst>
            <pc:docMk/>
            <pc:sldMk cId="0" sldId="274"/>
            <ac:spMk id="13315" creationId="{00000000-0000-0000-0000-000000000000}"/>
          </ac:spMkLst>
        </pc:spChg>
      </pc:sldChg>
      <pc:sldChg chg="modSp add del mod setBg">
        <pc:chgData name="Sara Garcia Fernández" userId="ba0fc7a6-ea31-403c-ac6c-bff1fd8d4b56" providerId="ADAL" clId="{F8A0537B-2FF7-42C4-B4DD-649B4D49D306}" dt="2025-09-04T08:18:23.456" v="534" actId="47"/>
        <pc:sldMkLst>
          <pc:docMk/>
          <pc:sldMk cId="0" sldId="275"/>
        </pc:sldMkLst>
      </pc:sldChg>
      <pc:sldChg chg="delSp modSp mod">
        <pc:chgData name="Sara Garcia Fernández" userId="ba0fc7a6-ea31-403c-ac6c-bff1fd8d4b56" providerId="ADAL" clId="{F8A0537B-2FF7-42C4-B4DD-649B4D49D306}" dt="2025-09-03T14:51:41.776" v="473" actId="1076"/>
        <pc:sldMkLst>
          <pc:docMk/>
          <pc:sldMk cId="0" sldId="276"/>
        </pc:sldMkLst>
        <pc:spChg chg="mod">
          <ac:chgData name="Sara Garcia Fernández" userId="ba0fc7a6-ea31-403c-ac6c-bff1fd8d4b56" providerId="ADAL" clId="{F8A0537B-2FF7-42C4-B4DD-649B4D49D306}" dt="2025-09-03T14:51:41.776" v="473" actId="1076"/>
          <ac:spMkLst>
            <pc:docMk/>
            <pc:sldMk cId="0" sldId="276"/>
            <ac:spMk id="3074" creationId="{00000000-0000-0000-0000-000000000000}"/>
          </ac:spMkLst>
        </pc:spChg>
      </pc:sldChg>
      <pc:sldChg chg="delSp mod">
        <pc:chgData name="Sara Garcia Fernández" userId="ba0fc7a6-ea31-403c-ac6c-bff1fd8d4b56" providerId="ADAL" clId="{F8A0537B-2FF7-42C4-B4DD-649B4D49D306}" dt="2025-09-03T14:08:46.697" v="124" actId="478"/>
        <pc:sldMkLst>
          <pc:docMk/>
          <pc:sldMk cId="0" sldId="280"/>
        </pc:sldMkLst>
      </pc:sldChg>
      <pc:sldChg chg="addSp delSp modSp mod">
        <pc:chgData name="Sara Garcia Fernández" userId="ba0fc7a6-ea31-403c-ac6c-bff1fd8d4b56" providerId="ADAL" clId="{F8A0537B-2FF7-42C4-B4DD-649B4D49D306}" dt="2025-09-03T14:02:01.066" v="67" actId="1076"/>
        <pc:sldMkLst>
          <pc:docMk/>
          <pc:sldMk cId="0" sldId="292"/>
        </pc:sldMkLst>
        <pc:spChg chg="mod">
          <ac:chgData name="Sara Garcia Fernández" userId="ba0fc7a6-ea31-403c-ac6c-bff1fd8d4b56" providerId="ADAL" clId="{F8A0537B-2FF7-42C4-B4DD-649B4D49D306}" dt="2025-09-03T14:01:43.275" v="60" actId="20577"/>
          <ac:spMkLst>
            <pc:docMk/>
            <pc:sldMk cId="0" sldId="292"/>
            <ac:spMk id="2" creationId="{00000000-0000-0000-0000-000000000000}"/>
          </ac:spMkLst>
        </pc:spChg>
        <pc:picChg chg="add mod">
          <ac:chgData name="Sara Garcia Fernández" userId="ba0fc7a6-ea31-403c-ac6c-bff1fd8d4b56" providerId="ADAL" clId="{F8A0537B-2FF7-42C4-B4DD-649B4D49D306}" dt="2025-09-03T14:02:01.066" v="67" actId="1076"/>
          <ac:picMkLst>
            <pc:docMk/>
            <pc:sldMk cId="0" sldId="292"/>
            <ac:picMk id="5" creationId="{DC7BB084-3FA1-9B27-5AA6-88F2D302A133}"/>
          </ac:picMkLst>
        </pc:picChg>
      </pc:sldChg>
      <pc:sldChg chg="modSp mod">
        <pc:chgData name="Sara Garcia Fernández" userId="ba0fc7a6-ea31-403c-ac6c-bff1fd8d4b56" providerId="ADAL" clId="{F8A0537B-2FF7-42C4-B4DD-649B4D49D306}" dt="2025-09-03T14:05:09.166" v="110" actId="20577"/>
        <pc:sldMkLst>
          <pc:docMk/>
          <pc:sldMk cId="0" sldId="293"/>
        </pc:sldMkLst>
        <pc:spChg chg="mod">
          <ac:chgData name="Sara Garcia Fernández" userId="ba0fc7a6-ea31-403c-ac6c-bff1fd8d4b56" providerId="ADAL" clId="{F8A0537B-2FF7-42C4-B4DD-649B4D49D306}" dt="2025-09-03T14:05:09.166" v="110" actId="20577"/>
          <ac:spMkLst>
            <pc:docMk/>
            <pc:sldMk cId="0" sldId="293"/>
            <ac:spMk id="5" creationId="{00000000-0000-0000-0000-000000000000}"/>
          </ac:spMkLst>
        </pc:spChg>
        <pc:picChg chg="mod">
          <ac:chgData name="Sara Garcia Fernández" userId="ba0fc7a6-ea31-403c-ac6c-bff1fd8d4b56" providerId="ADAL" clId="{F8A0537B-2FF7-42C4-B4DD-649B4D49D306}" dt="2025-09-03T14:04:38.770" v="92" actId="1076"/>
          <ac:picMkLst>
            <pc:docMk/>
            <pc:sldMk cId="0" sldId="293"/>
            <ac:picMk id="6" creationId="{4B4016BC-35CF-C3CE-DA7C-3C4A296AC4AE}"/>
          </ac:picMkLst>
        </pc:picChg>
      </pc:sldChg>
      <pc:sldChg chg="addSp modSp mod">
        <pc:chgData name="Sara Garcia Fernández" userId="ba0fc7a6-ea31-403c-ac6c-bff1fd8d4b56" providerId="ADAL" clId="{F8A0537B-2FF7-42C4-B4DD-649B4D49D306}" dt="2025-09-04T08:06:43.616" v="489" actId="1076"/>
        <pc:sldMkLst>
          <pc:docMk/>
          <pc:sldMk cId="0" sldId="295"/>
        </pc:sldMkLst>
        <pc:spChg chg="mod">
          <ac:chgData name="Sara Garcia Fernández" userId="ba0fc7a6-ea31-403c-ac6c-bff1fd8d4b56" providerId="ADAL" clId="{F8A0537B-2FF7-42C4-B4DD-649B4D49D306}" dt="2025-09-04T08:06:43.616" v="489" actId="1076"/>
          <ac:spMkLst>
            <pc:docMk/>
            <pc:sldMk cId="0" sldId="295"/>
            <ac:spMk id="4" creationId="{00000000-0000-0000-0000-000000000000}"/>
          </ac:spMkLst>
        </pc:spChg>
        <pc:spChg chg="add mod">
          <ac:chgData name="Sara Garcia Fernández" userId="ba0fc7a6-ea31-403c-ac6c-bff1fd8d4b56" providerId="ADAL" clId="{F8A0537B-2FF7-42C4-B4DD-649B4D49D306}" dt="2025-09-04T08:06:32.858" v="488" actId="1076"/>
          <ac:spMkLst>
            <pc:docMk/>
            <pc:sldMk cId="0" sldId="295"/>
            <ac:spMk id="6" creationId="{529313E1-5A11-7B0B-BE76-6496F8978614}"/>
          </ac:spMkLst>
        </pc:spChg>
        <pc:picChg chg="add mod">
          <ac:chgData name="Sara Garcia Fernández" userId="ba0fc7a6-ea31-403c-ac6c-bff1fd8d4b56" providerId="ADAL" clId="{F8A0537B-2FF7-42C4-B4DD-649B4D49D306}" dt="2025-09-04T08:06:13.031" v="485" actId="1076"/>
          <ac:picMkLst>
            <pc:docMk/>
            <pc:sldMk cId="0" sldId="295"/>
            <ac:picMk id="5" creationId="{D5E9F2A0-3FF8-85AC-7BF0-A4EFA4A2ED7A}"/>
          </ac:picMkLst>
        </pc:picChg>
      </pc:sldChg>
      <pc:sldChg chg="modSp mod">
        <pc:chgData name="Sara Garcia Fernández" userId="ba0fc7a6-ea31-403c-ac6c-bff1fd8d4b56" providerId="ADAL" clId="{F8A0537B-2FF7-42C4-B4DD-649B4D49D306}" dt="2025-09-03T14:29:14.098" v="287" actId="1076"/>
        <pc:sldMkLst>
          <pc:docMk/>
          <pc:sldMk cId="2990211139" sldId="296"/>
        </pc:sldMkLst>
        <pc:picChg chg="mod">
          <ac:chgData name="Sara Garcia Fernández" userId="ba0fc7a6-ea31-403c-ac6c-bff1fd8d4b56" providerId="ADAL" clId="{F8A0537B-2FF7-42C4-B4DD-649B4D49D306}" dt="2025-09-03T14:29:14.098" v="287" actId="1076"/>
          <ac:picMkLst>
            <pc:docMk/>
            <pc:sldMk cId="2990211139" sldId="296"/>
            <ac:picMk id="5" creationId="{90262E55-A3BD-70F1-0B28-F309F64F779B}"/>
          </ac:picMkLst>
        </pc:picChg>
      </pc:sldChg>
      <pc:sldChg chg="modSp mod">
        <pc:chgData name="Sara Garcia Fernández" userId="ba0fc7a6-ea31-403c-ac6c-bff1fd8d4b56" providerId="ADAL" clId="{F8A0537B-2FF7-42C4-B4DD-649B4D49D306}" dt="2025-09-03T14:27:49.438" v="277" actId="14100"/>
        <pc:sldMkLst>
          <pc:docMk/>
          <pc:sldMk cId="3236880853" sldId="299"/>
        </pc:sldMkLst>
        <pc:spChg chg="mod">
          <ac:chgData name="Sara Garcia Fernández" userId="ba0fc7a6-ea31-403c-ac6c-bff1fd8d4b56" providerId="ADAL" clId="{F8A0537B-2FF7-42C4-B4DD-649B4D49D306}" dt="2025-09-03T14:27:49.438" v="277" actId="14100"/>
          <ac:spMkLst>
            <pc:docMk/>
            <pc:sldMk cId="3236880853" sldId="299"/>
            <ac:spMk id="2" creationId="{8AEA5460-597D-1A83-AAB0-9AA1D52D24A7}"/>
          </ac:spMkLst>
        </pc:spChg>
        <pc:picChg chg="mod">
          <ac:chgData name="Sara Garcia Fernández" userId="ba0fc7a6-ea31-403c-ac6c-bff1fd8d4b56" providerId="ADAL" clId="{F8A0537B-2FF7-42C4-B4DD-649B4D49D306}" dt="2025-09-03T14:16:56.299" v="260" actId="1076"/>
          <ac:picMkLst>
            <pc:docMk/>
            <pc:sldMk cId="3236880853" sldId="299"/>
            <ac:picMk id="4" creationId="{2BD660D0-9CE4-9E30-3E27-568BFF715D2A}"/>
          </ac:picMkLst>
        </pc:picChg>
      </pc:sldChg>
      <pc:sldChg chg="addSp delSp modSp new">
        <pc:chgData name="Sara Garcia Fernández" userId="ba0fc7a6-ea31-403c-ac6c-bff1fd8d4b56" providerId="ADAL" clId="{F8A0537B-2FF7-42C4-B4DD-649B4D49D306}" dt="2025-09-03T14:06:56.503" v="119" actId="1076"/>
        <pc:sldMkLst>
          <pc:docMk/>
          <pc:sldMk cId="3509909748" sldId="300"/>
        </pc:sldMkLst>
        <pc:picChg chg="add mod">
          <ac:chgData name="Sara Garcia Fernández" userId="ba0fc7a6-ea31-403c-ac6c-bff1fd8d4b56" providerId="ADAL" clId="{F8A0537B-2FF7-42C4-B4DD-649B4D49D306}" dt="2025-09-03T14:06:56.503" v="119" actId="1076"/>
          <ac:picMkLst>
            <pc:docMk/>
            <pc:sldMk cId="3509909748" sldId="300"/>
            <ac:picMk id="1026" creationId="{4FA4697A-2C85-9868-07D4-03C984B00E92}"/>
          </ac:picMkLst>
        </pc:picChg>
      </pc:sldChg>
      <pc:sldChg chg="modSp add mod">
        <pc:chgData name="Sara Garcia Fernández" userId="ba0fc7a6-ea31-403c-ac6c-bff1fd8d4b56" providerId="ADAL" clId="{F8A0537B-2FF7-42C4-B4DD-649B4D49D306}" dt="2025-09-04T08:19:43.155" v="536" actId="20577"/>
        <pc:sldMkLst>
          <pc:docMk/>
          <pc:sldMk cId="195948551" sldId="301"/>
        </pc:sldMkLst>
        <pc:spChg chg="mod">
          <ac:chgData name="Sara Garcia Fernández" userId="ba0fc7a6-ea31-403c-ac6c-bff1fd8d4b56" providerId="ADAL" clId="{F8A0537B-2FF7-42C4-B4DD-649B4D49D306}" dt="2025-09-04T08:19:43.155" v="536" actId="20577"/>
          <ac:spMkLst>
            <pc:docMk/>
            <pc:sldMk cId="195948551" sldId="301"/>
            <ac:spMk id="3" creationId="{58D4CCDF-FEA9-49B0-9E0C-F00C426E26DE}"/>
          </ac:spMkLst>
        </pc:spChg>
        <pc:spChg chg="mod">
          <ac:chgData name="Sara Garcia Fernández" userId="ba0fc7a6-ea31-403c-ac6c-bff1fd8d4b56" providerId="ADAL" clId="{F8A0537B-2FF7-42C4-B4DD-649B4D49D306}" dt="2025-09-03T14:34:25.930" v="307" actId="14100"/>
          <ac:spMkLst>
            <pc:docMk/>
            <pc:sldMk cId="195948551" sldId="301"/>
            <ac:spMk id="9218" creationId="{E61C70C8-143E-0BBF-A57D-298C5B458C65}"/>
          </ac:spMkLst>
        </pc:spChg>
      </pc:sldChg>
      <pc:sldChg chg="add setBg">
        <pc:chgData name="Sara Garcia Fernández" userId="ba0fc7a6-ea31-403c-ac6c-bff1fd8d4b56" providerId="ADAL" clId="{F8A0537B-2FF7-42C4-B4DD-649B4D49D306}" dt="2025-09-04T07:35:46.889" v="474"/>
        <pc:sldMkLst>
          <pc:docMk/>
          <pc:sldMk cId="0" sldId="302"/>
        </pc:sldMkLst>
      </pc:sldChg>
      <pc:sldChg chg="add">
        <pc:chgData name="Sara Garcia Fernández" userId="ba0fc7a6-ea31-403c-ac6c-bff1fd8d4b56" providerId="ADAL" clId="{F8A0537B-2FF7-42C4-B4DD-649B4D49D306}" dt="2025-09-04T07:36:21.284" v="476"/>
        <pc:sldMkLst>
          <pc:docMk/>
          <pc:sldMk cId="1335953194" sldId="30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0F1B6CB-2357-47C7-A6F1-C42F0D3EA0CC}" type="datetimeFigureOut">
              <a:rPr lang="es-ES"/>
              <a:t>23/09/2025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F25B9B6-8BEF-4950-B3DF-FE4053938FD6}" type="slidenum">
              <a:rPr lang="es-ES" altLang="es-ES"/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41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C93324-2C36-4D50-8431-A4935D7E992A}" type="slidenum">
              <a:rPr lang="es-ES" altLang="es-ES" smtClean="0">
                <a:cs typeface="Arial" panose="020B0604020202020204" pitchFamily="34" charset="0"/>
              </a:rPr>
              <a:t>1</a:t>
            </a:fld>
            <a:endParaRPr lang="es-ES" altLang="es-E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Marcador de posición de texto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s-E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5CD7C-5B66-1AF1-8657-1859203DE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Marcador de imagen de diapositiva">
            <a:extLst>
              <a:ext uri="{FF2B5EF4-FFF2-40B4-BE49-F238E27FC236}">
                <a16:creationId xmlns:a16="http://schemas.microsoft.com/office/drawing/2014/main" id="{E58BE701-F3C6-EF31-5ABD-B149CD8CC9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2 Marcador de notas">
            <a:extLst>
              <a:ext uri="{FF2B5EF4-FFF2-40B4-BE49-F238E27FC236}">
                <a16:creationId xmlns:a16="http://schemas.microsoft.com/office/drawing/2014/main" id="{45835191-3474-5EB6-577C-0C793D29F6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19460" name="3 Marcador de número de diapositiva">
            <a:extLst>
              <a:ext uri="{FF2B5EF4-FFF2-40B4-BE49-F238E27FC236}">
                <a16:creationId xmlns:a16="http://schemas.microsoft.com/office/drawing/2014/main" id="{B7509616-2C88-9DFD-8341-55106F7AA7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246AFF-02A2-446E-A12D-B2ADA6BE421A}" type="slidenum">
              <a:rPr lang="es-ES" altLang="es-ES" smtClean="0">
                <a:cs typeface="Arial" panose="020B0604020202020204" pitchFamily="34" charset="0"/>
              </a:rPr>
              <a:t>19</a:t>
            </a:fld>
            <a:endParaRPr lang="es-ES" altLang="es-E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806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1946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246AFF-02A2-446E-A12D-B2ADA6BE421A}" type="slidenum">
              <a:rPr lang="es-ES" altLang="es-ES" smtClean="0">
                <a:cs typeface="Arial" panose="020B0604020202020204" pitchFamily="34" charset="0"/>
              </a:rPr>
              <a:t>20</a:t>
            </a:fld>
            <a:endParaRPr lang="es-ES" altLang="es-E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2150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909AD8-82B6-4BAA-8F0D-7B9959AD5027}" type="slidenum">
              <a:rPr lang="es-ES" altLang="es-ES" smtClean="0">
                <a:cs typeface="Arial" panose="020B0604020202020204" pitchFamily="34" charset="0"/>
              </a:rPr>
              <a:t>21</a:t>
            </a:fld>
            <a:endParaRPr lang="es-ES" altLang="es-E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53A31-32B3-4F74-95BE-CA7BB42D0CB0}" type="datetimeFigureOut">
              <a:rPr lang="es-ES"/>
              <a:t>23/09/2025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E82FA-2257-4683-BF28-2F04ED1E3511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F0756-1F43-4D86-8E71-9409F11A1187}" type="datetimeFigureOut">
              <a:rPr lang="es-ES"/>
              <a:t>23/09/2025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5EF1E-8ECE-43D7-AA12-69D6E3BE5177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A88EB-280B-4073-8B75-1D68574E577B}" type="datetimeFigureOut">
              <a:rPr lang="es-ES"/>
              <a:t>23/09/2025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5AE31-8F5D-4157-BD9A-AB0241ED1192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FB190-5A1B-4A30-9368-0FA3DB3E0D5C}" type="datetimeFigureOut">
              <a:rPr lang="es-ES"/>
              <a:t>23/09/2025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1B3E9-6348-4512-97DB-797AA3415F20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7105D-C050-4386-8CC8-0D9E819F26B1}" type="datetimeFigureOut">
              <a:rPr lang="es-ES"/>
              <a:t>23/09/2025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D7653-4F89-4AD9-A108-992DCC0EECDC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8EC5A-D06F-4B34-A32E-1B1C8A427424}" type="datetimeFigureOut">
              <a:rPr lang="es-ES"/>
              <a:t>23/09/2025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9F056-B811-4AC3-9627-ADEF867AD4BA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F8F61-B7FA-4D11-90BC-F28BD250B47E}" type="datetimeFigureOut">
              <a:rPr lang="es-ES"/>
              <a:t>23/09/2025</a:t>
            </a:fld>
            <a:endParaRPr lang="es-ES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E4ED4-B3DE-46C2-B2FC-1C72F28F2F71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72298-F726-4400-9D85-43253BDB6D90}" type="datetimeFigureOut">
              <a:rPr lang="es-ES"/>
              <a:t>23/09/2025</a:t>
            </a:fld>
            <a:endParaRPr lang="es-ES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89E0C-ABDF-4D4A-AAE3-43F938B141B0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351EE-CEDB-4C00-91D8-36530C463E6B}" type="datetimeFigureOut">
              <a:rPr lang="es-ES"/>
              <a:t>23/09/2025</a:t>
            </a:fld>
            <a:endParaRPr lang="es-ES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D77C9-0C7D-4BCF-8A1E-7AE31B99DF1C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50B40-A291-4088-8118-9589FCE9D6CA}" type="datetimeFigureOut">
              <a:rPr lang="es-ES"/>
              <a:t>23/09/2025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37BB0-F85F-4019-9807-F9A044536EA8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23F4B-58C1-42FA-85E4-A7EB94E04E2D}" type="datetimeFigureOut">
              <a:rPr lang="es-ES"/>
              <a:t>23/09/2025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E45C2-541F-4461-ADCD-4CDE70CA5A7E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1027" name="Marcador de texto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altLang="es-ES"/>
              <a:t>Haga clic para modificar los estilos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A29B03-2E28-4364-B84A-A445E3542E00}" type="datetimeFigureOut">
              <a:rPr lang="es-ES"/>
              <a:t>23/09/2025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D035DEA-35D2-4FEE-ABEE-6B9640768867}" type="slidenum">
              <a:rPr lang="es-ES" altLang="es-ES"/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hyperlink" Target="mailto:uniformes@humanitastorrejon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tiendadelibros@humanitastorrejon.com" TargetMode="External"/><Relationship Id="rId5" Type="http://schemas.openxmlformats.org/officeDocument/2006/relationships/hyperlink" Target="mailto:secretaria@humanitastorrejon.com" TargetMode="External"/><Relationship Id="rId4" Type="http://schemas.openxmlformats.org/officeDocument/2006/relationships/hyperlink" Target="mailto:enfermer&#237;a.humanitastorrejon@redvitalsalud.co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beatriz.a.orientacion@humanitastorrejon.com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1eMPv5QZLk?si=kPuySKFhl3Tw7O9J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17488"/>
            <a:ext cx="3563938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1 Título"/>
          <p:cNvSpPr>
            <a:spLocks noGrp="1"/>
          </p:cNvSpPr>
          <p:nvPr>
            <p:ph type="ctrTitle"/>
          </p:nvPr>
        </p:nvSpPr>
        <p:spPr>
          <a:xfrm>
            <a:off x="642938" y="2895600"/>
            <a:ext cx="7772400" cy="1470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s-ES" altLang="es-ES" sz="9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</a:br>
            <a:endParaRPr lang="es-ES" altLang="es-ES" sz="9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3077" name="2 Subtítulo"/>
          <p:cNvSpPr>
            <a:spLocks noGrp="1" noChangeArrowheads="1"/>
          </p:cNvSpPr>
          <p:nvPr>
            <p:ph type="subTitle" idx="1"/>
          </p:nvPr>
        </p:nvSpPr>
        <p:spPr>
          <a:xfrm>
            <a:off x="1391285" y="5229225"/>
            <a:ext cx="5558155" cy="1411605"/>
          </a:xfr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es-ES" altLang="es-ES" sz="2800" b="1" dirty="0">
                <a:solidFill>
                  <a:schemeClr val="tx1"/>
                </a:solidFill>
                <a:latin typeface="Kristen ITC" panose="03050502040202030202" pitchFamily="66" charset="0"/>
                <a:cs typeface="KBFunHouse" pitchFamily="2" charset="0"/>
              </a:rPr>
              <a:t>Tutora: Sara García</a:t>
            </a:r>
          </a:p>
          <a:p>
            <a:pPr eaLnBrk="1" hangingPunct="1"/>
            <a:r>
              <a:rPr lang="es-ES" altLang="es-ES" sz="2800" b="1" dirty="0">
                <a:solidFill>
                  <a:schemeClr val="tx1"/>
                </a:solidFill>
                <a:latin typeface="Kristen ITC" panose="03050502040202030202" pitchFamily="66" charset="0"/>
                <a:cs typeface="KBFunHouse" pitchFamily="2" charset="0"/>
              </a:rPr>
              <a:t>Cotutora: Ricardo Hidalgo</a:t>
            </a:r>
          </a:p>
          <a:p>
            <a:pPr eaLnBrk="1" hangingPunct="1"/>
            <a:r>
              <a:rPr lang="es-ES" altLang="es-ES" sz="2800" b="1" dirty="0">
                <a:solidFill>
                  <a:schemeClr val="tx1"/>
                </a:solidFill>
                <a:latin typeface="Kristen ITC" panose="03050502040202030202" pitchFamily="66" charset="0"/>
                <a:cs typeface="KBFunHouse" pitchFamily="2" charset="0"/>
              </a:rPr>
              <a:t>2ºE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1"/>
          <p:cNvSpPr>
            <a:spLocks noGrp="1"/>
          </p:cNvSpPr>
          <p:nvPr>
            <p:ph type="title"/>
          </p:nvPr>
        </p:nvSpPr>
        <p:spPr>
          <a:xfrm>
            <a:off x="300038" y="620713"/>
            <a:ext cx="8229600" cy="11430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altLang="es-ES" sz="6600" dirty="0">
                <a:solidFill>
                  <a:schemeClr val="accent3">
                    <a:lumMod val="75000"/>
                  </a:schemeClr>
                </a:solidFill>
                <a:latin typeface="Kristen ITC" panose="03050502040202030202" pitchFamily="66" charset="0"/>
              </a:rPr>
              <a:t>Inglés y </a:t>
            </a:r>
            <a:r>
              <a:rPr lang="es-ES" altLang="es-ES" sz="6600" dirty="0" err="1">
                <a:solidFill>
                  <a:schemeClr val="accent3">
                    <a:lumMod val="75000"/>
                  </a:schemeClr>
                </a:solidFill>
                <a:latin typeface="Kristen ITC" panose="03050502040202030202" pitchFamily="66" charset="0"/>
              </a:rPr>
              <a:t>Science</a:t>
            </a:r>
            <a:endParaRPr lang="es-ES" altLang="es-ES" sz="6600" dirty="0">
              <a:solidFill>
                <a:schemeClr val="accent3">
                  <a:lumMod val="75000"/>
                </a:schemeClr>
              </a:solidFill>
              <a:latin typeface="Kristen ITC" panose="03050502040202030202" pitchFamily="66" charset="0"/>
            </a:endParaRPr>
          </a:p>
        </p:txBody>
      </p:sp>
      <p:sp>
        <p:nvSpPr>
          <p:cNvPr id="12292" name="Marcador de contenido 2"/>
          <p:cNvSpPr>
            <a:spLocks noGrp="1" noChangeArrowheads="1"/>
          </p:cNvSpPr>
          <p:nvPr>
            <p:ph idx="1"/>
          </p:nvPr>
        </p:nvSpPr>
        <p:spPr>
          <a:xfrm>
            <a:off x="390525" y="1916832"/>
            <a:ext cx="8362950" cy="3897535"/>
          </a:xfrm>
        </p:spPr>
        <p:txBody>
          <a:bodyPr/>
          <a:lstStyle/>
          <a:p>
            <a:pPr eaLnBrk="1" hangingPunct="1"/>
            <a:r>
              <a:rPr lang="es-ES" altLang="es-ES" dirty="0" err="1">
                <a:latin typeface="Comic Sans MS" panose="030F0702030302020204" pitchFamily="66" charset="0"/>
              </a:rPr>
              <a:t>Spelling</a:t>
            </a:r>
            <a:r>
              <a:rPr lang="es-ES" altLang="es-ES" dirty="0">
                <a:latin typeface="Comic Sans MS" panose="030F0702030302020204" pitchFamily="66" charset="0"/>
              </a:rPr>
              <a:t> (viernes), sin plantilla para trabajar en el cuaderno, solo listado que se llevan a casa. </a:t>
            </a:r>
          </a:p>
          <a:p>
            <a:pPr eaLnBrk="1" hangingPunct="1"/>
            <a:r>
              <a:rPr lang="es-ES" altLang="es-ES" dirty="0" err="1">
                <a:latin typeface="Comic Sans MS" panose="030F0702030302020204" pitchFamily="66" charset="0"/>
              </a:rPr>
              <a:t>Pupil’s</a:t>
            </a:r>
            <a:r>
              <a:rPr lang="es-ES" altLang="es-ES" dirty="0">
                <a:latin typeface="Comic Sans MS" panose="030F0702030302020204" pitchFamily="66" charset="0"/>
              </a:rPr>
              <a:t> book and </a:t>
            </a:r>
            <a:r>
              <a:rPr lang="es-ES" altLang="es-ES" dirty="0" err="1">
                <a:latin typeface="Comic Sans MS" panose="030F0702030302020204" pitchFamily="66" charset="0"/>
              </a:rPr>
              <a:t>Activity</a:t>
            </a:r>
            <a:r>
              <a:rPr lang="es-ES" altLang="es-ES" dirty="0">
                <a:latin typeface="Comic Sans MS" panose="030F0702030302020204" pitchFamily="66" charset="0"/>
              </a:rPr>
              <a:t> book.</a:t>
            </a:r>
          </a:p>
          <a:p>
            <a:pPr eaLnBrk="1" hangingPunct="1"/>
            <a:r>
              <a:rPr lang="es-ES" altLang="es-ES" dirty="0">
                <a:latin typeface="Comic Sans MS" panose="030F0702030302020204" pitchFamily="66" charset="0"/>
              </a:rPr>
              <a:t>Libros de texto </a:t>
            </a:r>
            <a:r>
              <a:rPr lang="es-ES" altLang="es-ES" dirty="0" err="1">
                <a:latin typeface="Comic Sans MS" panose="030F0702030302020204" pitchFamily="66" charset="0"/>
              </a:rPr>
              <a:t>Science</a:t>
            </a:r>
            <a:r>
              <a:rPr lang="es-ES" altLang="es-ES" dirty="0">
                <a:latin typeface="Comic Sans MS" panose="030F0702030302020204" pitchFamily="66" charset="0"/>
              </a:rPr>
              <a:t> (Anaya).</a:t>
            </a:r>
          </a:p>
          <a:p>
            <a:pPr eaLnBrk="1" hangingPunct="1"/>
            <a:r>
              <a:rPr lang="es-ES" altLang="es-ES" dirty="0">
                <a:latin typeface="Comic Sans MS" panose="030F0702030302020204" pitchFamily="66" charset="0"/>
              </a:rPr>
              <a:t>Blog (Viernes).</a:t>
            </a:r>
          </a:p>
          <a:p>
            <a:pPr eaLnBrk="1" hangingPunct="1"/>
            <a:r>
              <a:rPr lang="es-ES" altLang="es-ES" dirty="0">
                <a:latin typeface="Comic Sans MS" panose="030F0702030302020204" pitchFamily="66" charset="0"/>
              </a:rPr>
              <a:t>Se evaluará mediante rúbricas.</a:t>
            </a:r>
          </a:p>
          <a:p>
            <a:pPr eaLnBrk="1" hangingPunct="1"/>
            <a:r>
              <a:rPr lang="es-ES" altLang="es-ES" dirty="0">
                <a:latin typeface="Comic Sans MS" panose="030F0702030302020204" pitchFamily="66" charset="0"/>
              </a:rPr>
              <a:t>Plan lector Inglés HBS (</a:t>
            </a:r>
            <a:r>
              <a:rPr lang="es-ES" altLang="es-ES" dirty="0" err="1">
                <a:latin typeface="Comic Sans MS" panose="030F0702030302020204" pitchFamily="66" charset="0"/>
              </a:rPr>
              <a:t>Story</a:t>
            </a:r>
            <a:r>
              <a:rPr lang="es-ES" altLang="es-ES" dirty="0">
                <a:latin typeface="Comic Sans MS" panose="030F0702030302020204" pitchFamily="66" charset="0"/>
              </a:rPr>
              <a:t> </a:t>
            </a:r>
            <a:r>
              <a:rPr lang="es-ES" altLang="es-ES" dirty="0" err="1">
                <a:latin typeface="Comic Sans MS" panose="030F0702030302020204" pitchFamily="66" charset="0"/>
              </a:rPr>
              <a:t>Tellers</a:t>
            </a:r>
            <a:r>
              <a:rPr lang="es-ES" altLang="es-ES" dirty="0">
                <a:latin typeface="Comic Sans MS" panose="030F0702030302020204" pitchFamily="66" charset="0"/>
              </a:rPr>
              <a:t>)</a:t>
            </a:r>
          </a:p>
          <a:p>
            <a:pPr eaLnBrk="1" hangingPunct="1"/>
            <a:r>
              <a:rPr lang="es-ES" altLang="es-ES" sz="2000" dirty="0">
                <a:latin typeface="Comic Sans MS" panose="030F0702030302020204" pitchFamily="66" charset="0"/>
              </a:rPr>
              <a:t>A lo largo del tercer trimestre se realizarán los exámenes del STARTERS (examen de Cambridge voluntario).</a:t>
            </a:r>
          </a:p>
          <a:p>
            <a:pPr eaLnBrk="1" hangingPunct="1"/>
            <a:endParaRPr lang="es-ES" altLang="es-ES" sz="2400" dirty="0">
              <a:latin typeface="Comic Sans MS" panose="030F0702030302020204" pitchFamily="66" charset="0"/>
            </a:endParaRPr>
          </a:p>
          <a:p>
            <a:pPr eaLnBrk="1" hangingPunct="1"/>
            <a:endParaRPr lang="es-ES" altLang="es-ES" dirty="0">
              <a:latin typeface="Comic Sans MS" panose="030F0702030302020204" pitchFamily="66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0B98013-DDC3-8D8B-DFFD-89211517F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625" y="2378124"/>
            <a:ext cx="1506433" cy="2033375"/>
          </a:xfrm>
          <a:prstGeom prst="rect">
            <a:avLst/>
          </a:prstGeom>
          <a:ln w="25400">
            <a:solidFill>
              <a:srgbClr val="659D33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DF0FDEB-CD14-5253-C1E9-A0C31AD98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653" y="2383138"/>
            <a:ext cx="2146639" cy="1591181"/>
          </a:xfrm>
          <a:prstGeom prst="rect">
            <a:avLst/>
          </a:prstGeom>
          <a:ln w="25400">
            <a:solidFill>
              <a:srgbClr val="669D34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800" dirty="0">
                <a:solidFill>
                  <a:schemeClr val="accent3">
                    <a:lumMod val="50000"/>
                  </a:schemeClr>
                </a:solidFill>
                <a:latin typeface="Kristen ITC" panose="03050502040202030202" pitchFamily="66" charset="0"/>
              </a:rPr>
              <a:t>Matemáticas	</a:t>
            </a:r>
          </a:p>
        </p:txBody>
      </p:sp>
      <p:sp>
        <p:nvSpPr>
          <p:cNvPr id="13315" name="Marcador de contenido 2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4525963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altLang="es-ES" sz="2800" dirty="0">
                <a:latin typeface="Comic Sans MS" panose="030F0702030302020204" pitchFamily="66" charset="0"/>
              </a:rPr>
              <a:t>Método </a:t>
            </a:r>
            <a:r>
              <a:rPr lang="es-ES" altLang="es-ES" sz="2800" b="1" dirty="0">
                <a:latin typeface="Comic Sans MS" panose="030F0702030302020204" pitchFamily="66" charset="0"/>
              </a:rPr>
              <a:t>SINGAPUR (cambio de editorial).</a:t>
            </a: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endParaRPr lang="es-ES" altLang="es-ES" sz="2800" b="1" dirty="0">
              <a:latin typeface="Comic Sans MS" panose="030F0702030302020204" pitchFamily="66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altLang="es-ES" sz="2800" b="1" dirty="0">
                <a:latin typeface="Comic Sans MS" panose="030F0702030302020204" pitchFamily="66" charset="0"/>
              </a:rPr>
              <a:t>Tareas para casa:</a:t>
            </a:r>
            <a:r>
              <a:rPr lang="es-ES" altLang="es-ES" sz="2800" dirty="0">
                <a:latin typeface="Comic Sans MS" panose="030F0702030302020204" pitchFamily="66" charset="0"/>
              </a:rPr>
              <a:t> martes y jueves. </a:t>
            </a: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es-ES" altLang="es-ES" sz="2400" dirty="0">
                <a:latin typeface="Comic Sans MS" panose="030F0702030302020204" pitchFamily="66" charset="0"/>
              </a:rPr>
              <a:t>(Finalidad: afianzar contenidos y crear rutina para hacer cada día más responsables a nuestros alumnos) .</a:t>
            </a: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endParaRPr lang="es-ES" altLang="es-ES" sz="24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2800" b="1" dirty="0">
                <a:latin typeface="Comic Sans MS" panose="030F0702030302020204" pitchFamily="66" charset="0"/>
              </a:rPr>
              <a:t>Pruebas</a:t>
            </a:r>
            <a:r>
              <a:rPr lang="es-ES" altLang="es-ES" sz="2800" dirty="0">
                <a:latin typeface="Comic Sans MS" panose="030F0702030302020204" pitchFamily="66" charset="0"/>
              </a:rPr>
              <a:t> </a:t>
            </a:r>
            <a:r>
              <a:rPr lang="es-ES" altLang="es-ES" sz="2800" i="1" dirty="0">
                <a:latin typeface="Comic Sans MS" panose="030F0702030302020204" pitchFamily="66" charset="0"/>
              </a:rPr>
              <a:t>avisadas.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" altLang="es-ES" sz="2800" i="1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2800" b="1" i="1" dirty="0">
                <a:latin typeface="Comic Sans MS" panose="030F0702030302020204" pitchFamily="66" charset="0"/>
              </a:rPr>
              <a:t>BLOG</a:t>
            </a:r>
            <a:r>
              <a:rPr lang="es-ES" altLang="es-ES" sz="2800" i="1" dirty="0">
                <a:latin typeface="Comic Sans MS" panose="030F0702030302020204" pitchFamily="66" charset="0"/>
              </a:rPr>
              <a:t>: publicaciones los viernes para informar sobre lo trabajado.</a:t>
            </a:r>
            <a:endParaRPr lang="es-ES" altLang="es-ES" sz="18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2736304" cy="687611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800" dirty="0">
                <a:solidFill>
                  <a:schemeClr val="accent3">
                    <a:lumMod val="50000"/>
                  </a:schemeClr>
                </a:solidFill>
                <a:latin typeface="Kristen ITC" panose="03050502040202030202" pitchFamily="66" charset="0"/>
              </a:rPr>
              <a:t>Lengua</a:t>
            </a:r>
          </a:p>
        </p:txBody>
      </p:sp>
      <p:sp>
        <p:nvSpPr>
          <p:cNvPr id="13315" name="Marcador de contenido 2"/>
          <p:cNvSpPr>
            <a:spLocks noGrp="1"/>
          </p:cNvSpPr>
          <p:nvPr>
            <p:ph idx="1"/>
          </p:nvPr>
        </p:nvSpPr>
        <p:spPr>
          <a:xfrm>
            <a:off x="317562" y="1690688"/>
            <a:ext cx="8227193" cy="4978672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altLang="es-ES" sz="2400" b="1" dirty="0">
                <a:latin typeface="Comic Sans MS" panose="030F0702030302020204" pitchFamily="66" charset="0"/>
              </a:rPr>
              <a:t>Continuidad del proyecto propio del colegio.</a:t>
            </a: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endParaRPr lang="es-ES" altLang="es-ES" sz="2400" dirty="0">
              <a:latin typeface="Comic Sans MS" panose="030F0702030302020204" pitchFamily="66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altLang="es-ES" sz="2400" dirty="0">
                <a:latin typeface="Comic Sans MS" panose="030F0702030302020204" pitchFamily="66" charset="0"/>
              </a:rPr>
              <a:t>Gran importancia al </a:t>
            </a:r>
            <a:r>
              <a:rPr lang="es-ES" altLang="es-ES" sz="2400" b="1" dirty="0">
                <a:latin typeface="Comic Sans MS" panose="030F0702030302020204" pitchFamily="66" charset="0"/>
              </a:rPr>
              <a:t>desarrollo emocional </a:t>
            </a:r>
            <a:r>
              <a:rPr lang="es-ES" altLang="es-ES" sz="2400" dirty="0">
                <a:latin typeface="Comic Sans MS" panose="030F0702030302020204" pitchFamily="66" charset="0"/>
              </a:rPr>
              <a:t>del alumno.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altLang="es-ES" sz="2400" dirty="0">
              <a:latin typeface="Comic Sans MS" panose="030F0702030302020204" pitchFamily="66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altLang="es-ES" sz="2400" b="1" dirty="0">
                <a:latin typeface="Comic Sans MS" panose="030F0702030302020204" pitchFamily="66" charset="0"/>
              </a:rPr>
              <a:t>Evaluación: </a:t>
            </a:r>
            <a:r>
              <a:rPr lang="es-ES" altLang="es-ES" sz="2400" dirty="0">
                <a:latin typeface="Comic Sans MS" panose="030F0702030302020204" pitchFamily="66" charset="0"/>
              </a:rPr>
              <a:t>rúbricas y actividades evaluables internas.</a:t>
            </a: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endParaRPr lang="es-ES" altLang="es-ES" sz="2400" dirty="0">
              <a:latin typeface="Comic Sans MS" panose="030F0702030302020204" pitchFamily="66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altLang="es-ES" sz="2400" b="1" dirty="0">
                <a:latin typeface="Comic Sans MS" panose="030F0702030302020204" pitchFamily="66" charset="0"/>
              </a:rPr>
              <a:t>Tareas puntuales</a:t>
            </a:r>
            <a:r>
              <a:rPr lang="es-ES" altLang="es-ES" sz="2400" dirty="0">
                <a:latin typeface="Comic Sans MS" panose="030F0702030302020204" pitchFamily="66" charset="0"/>
              </a:rPr>
              <a:t>: Lunes y miércoles.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altLang="es-ES" sz="2400" b="1" dirty="0">
              <a:latin typeface="Comic Sans MS" panose="030F0702030302020204" pitchFamily="66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altLang="es-ES" sz="2400" b="1" dirty="0">
                <a:latin typeface="Comic Sans MS" panose="030F0702030302020204" pitchFamily="66" charset="0"/>
              </a:rPr>
              <a:t>Exposiciones orales (fomentar </a:t>
            </a:r>
            <a:r>
              <a:rPr lang="es-ES" altLang="es-ES" sz="2400" dirty="0">
                <a:latin typeface="Comic Sans MS" panose="030F0702030302020204" pitchFamily="66" charset="0"/>
              </a:rPr>
              <a:t>autonomía)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altLang="es-ES" sz="2400" dirty="0">
              <a:latin typeface="Comic Sans MS" panose="030F0702030302020204" pitchFamily="66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altLang="es-ES" sz="2400" dirty="0">
              <a:latin typeface="Comic Sans MS" panose="030F0702030302020204" pitchFamily="66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altLang="es-ES" sz="24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es-ES" altLang="es-ES_tradnl" sz="60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pic>
        <p:nvPicPr>
          <p:cNvPr id="5" name="Marcador de contenido 4" descr="Tabla&#10;&#10;El contenido generado por IA puede ser incorrecto.">
            <a:extLst>
              <a:ext uri="{FF2B5EF4-FFF2-40B4-BE49-F238E27FC236}">
                <a16:creationId xmlns:a16="http://schemas.microsoft.com/office/drawing/2014/main" id="{DC7BB084-3FA1-9B27-5AA6-88F2D302A1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6" y="188640"/>
            <a:ext cx="8959467" cy="6480720"/>
          </a:xfrm>
        </p:spPr>
      </p:pic>
    </p:spTree>
  </p:cSld>
  <p:clrMapOvr>
    <a:masterClrMapping/>
  </p:clrMapOvr>
  <p:transition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F6673C-A3F6-671F-3FE4-9E7E95787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EA5460-597D-1A83-AAB0-9AA1D52D2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32657"/>
            <a:ext cx="8175813" cy="135803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800" dirty="0">
                <a:solidFill>
                  <a:schemeClr val="accent3">
                    <a:lumMod val="50000"/>
                  </a:schemeClr>
                </a:solidFill>
                <a:latin typeface="Kristen ITC" panose="03050502040202030202" pitchFamily="66" charset="0"/>
              </a:rPr>
              <a:t>Decreto pantallas</a:t>
            </a:r>
          </a:p>
        </p:txBody>
      </p:sp>
      <p:sp>
        <p:nvSpPr>
          <p:cNvPr id="13315" name="Marcador de contenido 2">
            <a:extLst>
              <a:ext uri="{FF2B5EF4-FFF2-40B4-BE49-F238E27FC236}">
                <a16:creationId xmlns:a16="http://schemas.microsoft.com/office/drawing/2014/main" id="{3F664ED9-8EE2-6C20-DA74-8BA36F6E0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62" y="1690688"/>
            <a:ext cx="8227193" cy="4978672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endParaRPr lang="es-ES" altLang="es-ES" sz="2400">
              <a:latin typeface="Comic Sans MS" panose="030F0702030302020204" pitchFamily="66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altLang="es-ES" sz="2400">
              <a:latin typeface="Comic Sans MS" panose="030F0702030302020204" pitchFamily="66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altLang="es-ES" sz="2400" dirty="0">
              <a:latin typeface="Comic Sans MS" panose="030F0702030302020204" pitchFamily="66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BD660D0-9CE4-9E30-3E27-568BFF715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37" y="1556792"/>
            <a:ext cx="8464926" cy="454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880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97245FE-71ED-B949-E895-AFAA76C8B902}"/>
              </a:ext>
            </a:extLst>
          </p:cNvPr>
          <p:cNvSpPr txBox="1"/>
          <p:nvPr/>
        </p:nvSpPr>
        <p:spPr>
          <a:xfrm>
            <a:off x="369871" y="1686827"/>
            <a:ext cx="4854539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dirty="0"/>
              <a:t>Con el objetivo de recordar a los alumnos y a toda la comunidad educativa lo establecido en el artículo 32 del Decreto 32/2019, de 9 de abril, del Consejo de Gobierno, por el que se establece el marco regulador de la convivencia en los centros docentes de la Comunidad de Madrid , “</a:t>
            </a:r>
            <a:r>
              <a:rPr lang="es-ES" sz="1050" b="1" dirty="0"/>
              <a:t>El uso de teléfonos móviles y otros dispositivos electrónicos no estará permitido </a:t>
            </a:r>
            <a:r>
              <a:rPr lang="es-ES" sz="1050" b="1" u="sng" dirty="0"/>
              <a:t>a los alumnos </a:t>
            </a:r>
            <a:r>
              <a:rPr lang="es-ES" sz="1050" b="1" dirty="0"/>
              <a:t>en los centros docentes durante la jornada escolar, entendida como el espacio de tiempo que incluye el horario lectivo, tiempo de recreo y los períodos dedicados al desarrollo de las actividades complementarias y extraescolares, salvo que esté expresamente previsto en el proyecto educativo del centro con fines didácticos (…)</a:t>
            </a:r>
            <a:r>
              <a:rPr lang="es-ES" sz="1050" dirty="0"/>
              <a:t>”.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3C1432D-197D-C5F6-B0FC-CCAB3C67E70C}"/>
              </a:ext>
            </a:extLst>
          </p:cNvPr>
          <p:cNvSpPr txBox="1"/>
          <p:nvPr/>
        </p:nvSpPr>
        <p:spPr>
          <a:xfrm>
            <a:off x="369871" y="3970845"/>
            <a:ext cx="4854539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dirty="0"/>
              <a:t>Igualmente recordamos el cumplimiento de </a:t>
            </a:r>
            <a:r>
              <a:rPr lang="es-ES" sz="1050" b="1" dirty="0"/>
              <a:t>Reglamento General de Protección de Datos (</a:t>
            </a:r>
            <a:r>
              <a:rPr lang="es-ES" sz="1050" b="1" dirty="0" err="1"/>
              <a:t>RGPD</a:t>
            </a:r>
            <a:r>
              <a:rPr lang="es-ES" sz="1050" b="1" dirty="0"/>
              <a:t>) y Ley Orgánica 3/2018 de Protección de Datos Personales y garantía de los derechos digitales (</a:t>
            </a:r>
            <a:r>
              <a:rPr lang="es-ES" sz="1050" b="1" dirty="0" err="1"/>
              <a:t>LOPDGDD</a:t>
            </a:r>
            <a:r>
              <a:rPr lang="es-ES" sz="1050" dirty="0"/>
              <a:t>) que regula las grabaciones de imagen y voz de menores.*</a:t>
            </a:r>
          </a:p>
          <a:p>
            <a:endParaRPr lang="es-ES" sz="1050" dirty="0"/>
          </a:p>
          <a:p>
            <a:endParaRPr lang="es-ES" sz="1050" dirty="0"/>
          </a:p>
          <a:p>
            <a:r>
              <a:rPr lang="es-ES" sz="1050" i="1" dirty="0"/>
              <a:t>*Inclusive relojes “inteligentes”</a:t>
            </a:r>
          </a:p>
        </p:txBody>
      </p:sp>
      <p:pic>
        <p:nvPicPr>
          <p:cNvPr id="4" name="Picture 2" descr="logo-consejeria-educacion-comunidad-madrid - Trauxia">
            <a:extLst>
              <a:ext uri="{FF2B5EF4-FFF2-40B4-BE49-F238E27FC236}">
                <a16:creationId xmlns:a16="http://schemas.microsoft.com/office/drawing/2014/main" id="{42382E6D-9930-9FDA-96AC-25F7A0305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60" y="908726"/>
            <a:ext cx="2043113" cy="95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789DD1F8-60AC-CCC5-9FE0-8C149EA67B7D}"/>
              </a:ext>
            </a:extLst>
          </p:cNvPr>
          <p:cNvGrpSpPr/>
          <p:nvPr/>
        </p:nvGrpSpPr>
        <p:grpSpPr>
          <a:xfrm>
            <a:off x="5676472" y="1364995"/>
            <a:ext cx="2707241" cy="3480738"/>
            <a:chOff x="7568629" y="676993"/>
            <a:chExt cx="3609654" cy="4640984"/>
          </a:xfrm>
        </p:grpSpPr>
        <p:pic>
          <p:nvPicPr>
            <p:cNvPr id="1026" name="Picture 2" descr="Uso de móviles en el aula no permitido – CEIP Antonio Osuna">
              <a:extLst>
                <a:ext uri="{FF2B5EF4-FFF2-40B4-BE49-F238E27FC236}">
                  <a16:creationId xmlns:a16="http://schemas.microsoft.com/office/drawing/2014/main" id="{5F739635-BCB5-3BF4-3522-08C656EECD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8629" y="676993"/>
              <a:ext cx="3609654" cy="4640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10FD2CB3-44BA-EF9A-6FD5-7DDB3161F0F0}"/>
                </a:ext>
              </a:extLst>
            </p:cNvPr>
            <p:cNvSpPr txBox="1"/>
            <p:nvPr/>
          </p:nvSpPr>
          <p:spPr>
            <a:xfrm>
              <a:off x="9028253" y="1540024"/>
              <a:ext cx="13889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500" b="1" dirty="0">
                  <a:solidFill>
                    <a:srgbClr val="004679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ALUMNOS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5953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/>
          </p:nvPr>
        </p:nvSpPr>
        <p:spPr>
          <a:xfrm>
            <a:off x="467544" y="54361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5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Evaluación</a:t>
            </a:r>
            <a:endParaRPr lang="es-ES" altLang="es-ES" sz="5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835696" y="1484784"/>
            <a:ext cx="5976664" cy="4936083"/>
          </a:xfrm>
        </p:spPr>
        <p:txBody>
          <a:bodyPr rtlCol="0">
            <a:normAutofit fontScale="925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s-ES_tradnl" sz="2400" dirty="0">
              <a:latin typeface="Kristen ITC" panose="03050502040202030202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2400" dirty="0">
                <a:latin typeface="Kristen ITC" panose="03050502040202030202" pitchFamily="66" charset="0"/>
              </a:rPr>
              <a:t>EVALUACIÓN INTERTRIMESTRAL.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s-ES_tradnl" sz="2400" dirty="0">
              <a:latin typeface="Kristen ITC" panose="03050502040202030202" pitchFamily="66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sz="2400" dirty="0">
                <a:latin typeface="Kristen ITC" panose="03050502040202030202" pitchFamily="66" charset="0"/>
              </a:rPr>
              <a:t>MODELO DE EVALUACIÓN EN 2º EP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sz="2400" dirty="0">
                <a:latin typeface="Kristen ITC" panose="03050502040202030202" pitchFamily="66" charset="0"/>
              </a:rPr>
              <a:t>    (trabajo diario aula / casa, observación directa, rúbricas, pruebas escritas, pruebas orales, exposiciones, mini proyectos…)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sz="2400" dirty="0">
                <a:latin typeface="Kristen ITC" panose="03050502040202030202" pitchFamily="66" charset="0"/>
              </a:rPr>
              <a:t>		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sz="2400" dirty="0">
                <a:latin typeface="Kristen ITC" panose="03050502040202030202" pitchFamily="66" charset="0"/>
              </a:rPr>
              <a:t>Recordad que es una EVALUACIÓN </a:t>
            </a:r>
            <a:r>
              <a:rPr lang="es-ES_tradn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CONTINUA Y GLOBAL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sz="2400" dirty="0">
                <a:latin typeface="Kristen ITC" panose="03050502040202030202" pitchFamily="66" charset="0"/>
              </a:rPr>
              <a:t>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sz="2400" dirty="0">
                <a:latin typeface="Kristen ITC" panose="03050502040202030202" pitchFamily="66" charset="0"/>
              </a:rPr>
              <a:t>		</a:t>
            </a:r>
          </a:p>
        </p:txBody>
      </p:sp>
    </p:spTree>
  </p:cSld>
  <p:clrMapOvr>
    <a:masterClrMapping/>
  </p:clrMapOvr>
  <p:transition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543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5" name="Imagen 4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90262E55-A3BD-70F1-0B28-F309F64F7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267" y="1027920"/>
            <a:ext cx="5421465" cy="440493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5EBB75A-5C2D-98A1-6106-9D29E399BA96}"/>
              </a:ext>
            </a:extLst>
          </p:cNvPr>
          <p:cNvSpPr txBox="1"/>
          <p:nvPr/>
        </p:nvSpPr>
        <p:spPr>
          <a:xfrm>
            <a:off x="1619672" y="5373216"/>
            <a:ext cx="59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7030A0"/>
                </a:solidFill>
                <a:latin typeface="Bodoni MT Black" panose="02070A03080606020203" pitchFamily="18" charset="0"/>
              </a:rPr>
              <a:t>Os mantendremos informados a través del BLOG.</a:t>
            </a:r>
          </a:p>
        </p:txBody>
      </p:sp>
    </p:spTree>
    <p:extLst>
      <p:ext uri="{BB962C8B-B14F-4D97-AF65-F5344CB8AC3E}">
        <p14:creationId xmlns:p14="http://schemas.microsoft.com/office/powerpoint/2010/main" val="2990211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TUTORIAS</a:t>
            </a:r>
            <a:endParaRPr lang="es-ES" altLang="es-ES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0825" y="1417638"/>
            <a:ext cx="8435975" cy="3776662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dirty="0">
                <a:latin typeface="Comic Sans MS" panose="030F0702030302020204" pitchFamily="66" charset="0"/>
              </a:rPr>
              <a:t>Recordad que se piden a través de la plataforma </a:t>
            </a:r>
            <a:r>
              <a:rPr lang="es-ES_tradnl" b="1" dirty="0">
                <a:latin typeface="Comic Sans MS" panose="030F0702030302020204" pitchFamily="66" charset="0"/>
              </a:rPr>
              <a:t>ALEXIA</a:t>
            </a:r>
            <a:r>
              <a:rPr lang="es-ES_tradnl" dirty="0">
                <a:latin typeface="Comic Sans MS" panose="030F0702030302020204" pitchFamily="66" charset="0"/>
              </a:rPr>
              <a:t>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s-ES_tradnl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dirty="0">
                <a:latin typeface="Comic Sans MS" panose="030F0702030302020204" pitchFamily="66" charset="0"/>
              </a:rPr>
              <a:t>Comienzan en </a:t>
            </a:r>
            <a:r>
              <a:rPr lang="es-ES_tradnl" b="1" dirty="0">
                <a:latin typeface="Comic Sans MS" panose="030F0702030302020204" pitchFamily="66" charset="0"/>
              </a:rPr>
              <a:t>Octubre</a:t>
            </a:r>
            <a:r>
              <a:rPr lang="es-ES_tradnl" dirty="0">
                <a:latin typeface="Comic Sans MS" panose="030F0702030302020204" pitchFamily="66" charset="0"/>
              </a:rPr>
              <a:t>. Las tutorías por defecto serán </a:t>
            </a:r>
            <a:r>
              <a:rPr lang="es-ES_tradnl" b="1" dirty="0">
                <a:latin typeface="Comic Sans MS" panose="030F0702030302020204" pitchFamily="66" charset="0"/>
              </a:rPr>
              <a:t>TELEFÓNICAS</a:t>
            </a:r>
            <a:r>
              <a:rPr lang="es-ES_tradnl" dirty="0">
                <a:latin typeface="Comic Sans MS" panose="030F0702030302020204" pitchFamily="66" charset="0"/>
              </a:rPr>
              <a:t>. En caso de quererlas presenciales o telemáticas, habrá que indicarlo en las observaciones.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dirty="0">
                <a:latin typeface="Comic Sans MS" panose="030F0702030302020204" pitchFamily="66" charset="0"/>
              </a:rPr>
              <a:t>Horario de tutorías: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dirty="0">
                <a:latin typeface="Comic Sans MS" panose="030F0702030302020204" pitchFamily="66" charset="0"/>
              </a:rPr>
              <a:t>	</a:t>
            </a:r>
            <a:r>
              <a:rPr lang="es-ES_tradnl" sz="2400" dirty="0">
                <a:latin typeface="Comic Sans MS" panose="030F0702030302020204" pitchFamily="66" charset="0"/>
              </a:rPr>
              <a:t>Lunes 9:</a:t>
            </a:r>
            <a:r>
              <a:rPr lang="es-ES" sz="2400" dirty="0">
                <a:latin typeface="Comic Sans MS" panose="030F0702030302020204" pitchFamily="66" charset="0"/>
              </a:rPr>
              <a:t>00</a:t>
            </a:r>
            <a:r>
              <a:rPr lang="es-ES" altLang="es-ES_tradnl" sz="2400" dirty="0">
                <a:latin typeface="Comic Sans MS" panose="030F0702030302020204" pitchFamily="66" charset="0"/>
              </a:rPr>
              <a:t>h</a:t>
            </a:r>
            <a:r>
              <a:rPr lang="es-ES_tradnl" sz="2400" dirty="0">
                <a:latin typeface="Comic Sans MS" panose="030F0702030302020204" pitchFamily="66" charset="0"/>
              </a:rPr>
              <a:t> a 1</a:t>
            </a:r>
            <a:r>
              <a:rPr lang="es-ES" sz="2400" dirty="0">
                <a:latin typeface="Comic Sans MS" panose="030F0702030302020204" pitchFamily="66" charset="0"/>
              </a:rPr>
              <a:t>0:00</a:t>
            </a:r>
            <a:r>
              <a:rPr lang="es-ES" altLang="es-ES_tradnl" sz="2400" dirty="0">
                <a:latin typeface="Comic Sans MS" panose="030F0702030302020204" pitchFamily="66" charset="0"/>
              </a:rPr>
              <a:t>h</a:t>
            </a:r>
            <a:r>
              <a:rPr lang="es-ES_tradnl" sz="2400" dirty="0">
                <a:latin typeface="Comic Sans MS" panose="030F0702030302020204" pitchFamily="66" charset="0"/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sz="2400" dirty="0">
                <a:latin typeface="Comic Sans MS" panose="030F0702030302020204" pitchFamily="66" charset="0"/>
              </a:rPr>
              <a:t>      </a:t>
            </a:r>
            <a:r>
              <a:rPr lang="es-ES" sz="2400" dirty="0">
                <a:latin typeface="Comic Sans MS" panose="030F0702030302020204" pitchFamily="66" charset="0"/>
              </a:rPr>
              <a:t>Jueves </a:t>
            </a:r>
            <a:r>
              <a:rPr lang="es-ES_tradnl" sz="2400" dirty="0">
                <a:latin typeface="Comic Sans MS" panose="030F0702030302020204" pitchFamily="66" charset="0"/>
              </a:rPr>
              <a:t>15:</a:t>
            </a:r>
            <a:r>
              <a:rPr lang="es-ES" altLang="es-ES_tradnl" sz="2400" dirty="0">
                <a:latin typeface="Comic Sans MS" panose="030F0702030302020204" pitchFamily="66" charset="0"/>
              </a:rPr>
              <a:t>00h</a:t>
            </a:r>
            <a:r>
              <a:rPr lang="es-ES_tradnl" sz="2400" dirty="0">
                <a:latin typeface="Comic Sans MS" panose="030F0702030302020204" pitchFamily="66" charset="0"/>
              </a:rPr>
              <a:t> a 1</a:t>
            </a:r>
            <a:r>
              <a:rPr lang="es-ES" sz="2400" dirty="0">
                <a:latin typeface="Comic Sans MS" panose="030F0702030302020204" pitchFamily="66" charset="0"/>
              </a:rPr>
              <a:t>6:00</a:t>
            </a:r>
            <a:r>
              <a:rPr lang="es-ES" altLang="es-ES_tradnl" sz="2400" dirty="0">
                <a:latin typeface="Comic Sans MS" panose="030F0702030302020204" pitchFamily="66" charset="0"/>
              </a:rPr>
              <a:t>h</a:t>
            </a:r>
            <a:endParaRPr lang="es-ES_tradnl" sz="24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dirty="0">
                <a:latin typeface="Comic Sans MS" panose="030F0702030302020204" pitchFamily="66" charset="0"/>
              </a:rPr>
              <a:t>	</a:t>
            </a:r>
          </a:p>
        </p:txBody>
      </p:sp>
      <p:pic>
        <p:nvPicPr>
          <p:cNvPr id="17413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25" y="5121275"/>
            <a:ext cx="47783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623" y="5916613"/>
            <a:ext cx="2336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445000"/>
            <a:ext cx="37115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428B1F-A99E-FA54-9D4A-0238E3B88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Título">
            <a:extLst>
              <a:ext uri="{FF2B5EF4-FFF2-40B4-BE49-F238E27FC236}">
                <a16:creationId xmlns:a16="http://schemas.microsoft.com/office/drawing/2014/main" id="{E61C70C8-143E-0BBF-A57D-298C5B458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314" y="476672"/>
            <a:ext cx="7181006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5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Comunicación diaria</a:t>
            </a:r>
            <a:endParaRPr lang="es-ES" altLang="es-ES" sz="5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58D4CCDF-FEA9-49B0-9E0C-F00C426E2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314" y="1979613"/>
            <a:ext cx="8569474" cy="4581525"/>
          </a:xfrm>
        </p:spPr>
        <p:txBody>
          <a:bodyPr rtlCol="0">
            <a:normAutofit fontScale="5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3600" dirty="0">
                <a:latin typeface="Comic Sans MS" panose="030F0702030302020204" pitchFamily="66" charset="0"/>
              </a:rPr>
              <a:t>La comunicación diaria con el tutor será PRINCIPALMENTE vía </a:t>
            </a:r>
            <a:r>
              <a:rPr lang="es-ES_tradnl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agenda</a:t>
            </a:r>
            <a:r>
              <a:rPr lang="es-ES_tradnl" sz="3600" dirty="0">
                <a:latin typeface="Comic Sans MS" panose="030F0702030302020204" pitchFamily="66" charset="0"/>
              </a:rPr>
              <a:t>.  Importante cumplimentar la hoja de datos personales y autorizaciones para recogidas.</a:t>
            </a:r>
            <a:br>
              <a:rPr lang="es-ES_tradnl" sz="3600" dirty="0">
                <a:latin typeface="Comic Sans MS" panose="030F0702030302020204" pitchFamily="66" charset="0"/>
              </a:rPr>
            </a:br>
            <a:endParaRPr lang="es-ES_tradnl" sz="3600" dirty="0">
              <a:latin typeface="Comic Sans MS" panose="030F0702030302020204" pitchFamily="66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_tradnl" sz="3600" dirty="0">
                <a:latin typeface="Comic Sans MS" panose="030F0702030302020204" pitchFamily="66" charset="0"/>
              </a:rPr>
              <a:t>EL tutor o profesores no contestarán nada vía email o por </a:t>
            </a:r>
            <a:r>
              <a:rPr lang="es-ES_tradnl" sz="3600" dirty="0" err="1">
                <a:latin typeface="Comic Sans MS" panose="030F0702030302020204" pitchFamily="66" charset="0"/>
              </a:rPr>
              <a:t>Teams</a:t>
            </a:r>
            <a:r>
              <a:rPr lang="es-ES_tradnl" sz="3600" dirty="0">
                <a:latin typeface="Comic Sans MS" panose="030F0702030302020204" pitchFamily="66" charset="0"/>
              </a:rPr>
              <a:t>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_tradnl" sz="3600" dirty="0">
                <a:latin typeface="Comic Sans MS" panose="030F0702030302020204" pitchFamily="66" charset="0"/>
              </a:rPr>
              <a:t>Cualquier incidencia (medicación, comedor, libros, uniformidad)  tiene que ser avisado en enfermería, secretaria, tienda de libros o tienda de uniformes (siempre al mail que corresponda y no duplicando envíos).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sz="3600" dirty="0">
                <a:latin typeface="Comic Sans MS" panose="030F0702030302020204" pitchFamily="66" charset="0"/>
              </a:rPr>
              <a:t> 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sz="3600" dirty="0">
                <a:latin typeface="Comic Sans MS" panose="030F0702030302020204" pitchFamily="66" charset="0"/>
                <a:hlinkClick r:id="rId4"/>
              </a:rPr>
              <a:t>enfermeria.humanitastorrejon@redvitalsalud.com</a:t>
            </a:r>
            <a:r>
              <a:rPr lang="es-ES_tradnl" sz="3600" dirty="0">
                <a:latin typeface="Comic Sans MS" panose="030F0702030302020204" pitchFamily="66" charset="0"/>
              </a:rPr>
              <a:t>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sz="3600" dirty="0">
                <a:latin typeface="Comic Sans MS" panose="030F0702030302020204" pitchFamily="66" charset="0"/>
                <a:hlinkClick r:id="rId5"/>
              </a:rPr>
              <a:t>secretaria@humanitastorrejon.com</a:t>
            </a:r>
            <a:endParaRPr lang="es-ES_tradnl" sz="3600" dirty="0">
              <a:latin typeface="Comic Sans MS" panose="030F0702030302020204" pitchFamily="66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sz="3600" dirty="0">
                <a:latin typeface="Comic Sans MS" panose="030F0702030302020204" pitchFamily="66" charset="0"/>
                <a:hlinkClick r:id="rId6"/>
              </a:rPr>
              <a:t>tiendadelibros@humanitastorrejon.com</a:t>
            </a:r>
            <a:endParaRPr lang="es-ES_tradnl" sz="3600" dirty="0">
              <a:latin typeface="Comic Sans MS" panose="030F0702030302020204" pitchFamily="66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sz="3600" dirty="0">
                <a:latin typeface="Comic Sans MS" panose="030F0702030302020204" pitchFamily="66" charset="0"/>
                <a:hlinkClick r:id="rId7"/>
              </a:rPr>
              <a:t>uniformes@humanitastorrejon.com</a:t>
            </a:r>
            <a:endParaRPr lang="es-ES_tradnl" sz="3600" dirty="0">
              <a:latin typeface="Comic Sans MS" panose="030F0702030302020204" pitchFamily="66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3600" dirty="0">
              <a:latin typeface="Escolar1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48551"/>
      </p:ext>
    </p:extLst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es de Rec png gratis - Descarga vectores gratis de ...">
            <a:extLst>
              <a:ext uri="{FF2B5EF4-FFF2-40B4-BE49-F238E27FC236}">
                <a16:creationId xmlns:a16="http://schemas.microsoft.com/office/drawing/2014/main" id="{4FA4697A-2C85-9868-07D4-03C984B00E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864096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909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Título"/>
          <p:cNvSpPr>
            <a:spLocks noGrp="1"/>
          </p:cNvSpPr>
          <p:nvPr>
            <p:ph type="title"/>
          </p:nvPr>
        </p:nvSpPr>
        <p:spPr>
          <a:xfrm>
            <a:off x="1685628" y="476672"/>
            <a:ext cx="5740846" cy="1143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_tradnl" altLang="es-ES" sz="5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Comunicación</a:t>
            </a:r>
            <a:br>
              <a:rPr lang="es-ES_tradnl" altLang="es-ES" sz="5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</a:br>
            <a:r>
              <a:rPr lang="es-ES_tradnl" altLang="es-ES" sz="5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FAMILIA-COLE</a:t>
            </a:r>
            <a:endParaRPr lang="es-ES" altLang="es-ES" sz="5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71314" y="1979613"/>
            <a:ext cx="8569474" cy="4581525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800" dirty="0"/>
              <a:t>Como siempre toda la información que preciséis, relacionada con Proyecto Educativo y Pedagógico en Educación Primaria, podéis comunicaros con </a:t>
            </a:r>
            <a:r>
              <a:rPr lang="es-ES" sz="2800" b="1" dirty="0"/>
              <a:t>Angela Johnson</a:t>
            </a:r>
            <a:r>
              <a:rPr lang="es-ES" sz="2800" dirty="0"/>
              <a:t> a través de la siguiente dirección de correo: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" sz="2800" dirty="0"/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s-ES" sz="2800" u="sng" dirty="0">
                <a:solidFill>
                  <a:schemeClr val="accent1">
                    <a:lumMod val="75000"/>
                  </a:schemeClr>
                </a:solidFill>
              </a:rPr>
              <a:t>jefaturaprimaria@humanitastorrejon.com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s-ES" sz="28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sz="2800" dirty="0"/>
              <a:t>Con objeto de agilizar la comunicación con el centro  en  las numerosas situaciones que precisan atención, pero no son de orden Pedagógico, será </a:t>
            </a:r>
            <a:r>
              <a:rPr lang="es-ES" sz="2800" b="1" dirty="0"/>
              <a:t>Félix González </a:t>
            </a:r>
            <a:r>
              <a:rPr lang="es-ES" sz="2800" dirty="0"/>
              <a:t>quien atenderá dichas consultas, a través de la siguiente dirección de correo:</a:t>
            </a: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es-ES" sz="2800" u="sng" dirty="0"/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s-ES" sz="2800" u="sng" dirty="0">
                <a:solidFill>
                  <a:schemeClr val="accent1">
                    <a:lumMod val="75000"/>
                  </a:schemeClr>
                </a:solidFill>
              </a:rPr>
              <a:t>comunicacion.familias@humanitastorrejon.com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br>
              <a:rPr lang="es-ES" altLang="es-ES" sz="800" dirty="0"/>
            </a:br>
            <a:endParaRPr lang="es-ES" altLang="es-ES" sz="800" dirty="0"/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es-ES" altLang="es-ES" sz="4400" dirty="0">
              <a:latin typeface="Arial" panose="020B0604020202020204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3600" dirty="0">
              <a:latin typeface="Escolar1" panose="00000400000000000000" pitchFamily="2" charset="0"/>
            </a:endParaRPr>
          </a:p>
        </p:txBody>
      </p:sp>
    </p:spTree>
  </p:cSld>
  <p:clrMapOvr>
    <a:masterClrMapping/>
  </p:clrMapOvr>
  <p:transition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Título"/>
          <p:cNvSpPr>
            <a:spLocks noGrp="1"/>
          </p:cNvSpPr>
          <p:nvPr>
            <p:ph type="title"/>
          </p:nvPr>
        </p:nvSpPr>
        <p:spPr>
          <a:xfrm>
            <a:off x="611188" y="836613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5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Dpto. Orientación</a:t>
            </a:r>
            <a:endParaRPr lang="es-ES" altLang="es-ES" sz="5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20484" name="2 Marcador de contenido"/>
          <p:cNvSpPr>
            <a:spLocks noGrp="1" noChangeArrowheads="1"/>
          </p:cNvSpPr>
          <p:nvPr>
            <p:ph idx="1"/>
          </p:nvPr>
        </p:nvSpPr>
        <p:spPr>
          <a:xfrm>
            <a:off x="-257054" y="2348880"/>
            <a:ext cx="9432726" cy="3960813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ES_tradnl" altLang="es-ES" dirty="0">
                <a:latin typeface="Kristen ITC" panose="03050502040202030202" pitchFamily="66" charset="0"/>
              </a:rPr>
              <a:t>Este curso nuestra orientadora va a ser 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ES_tradnl" altLang="es-ES" sz="3600" dirty="0">
                <a:latin typeface="Kristen ITC" panose="03050502040202030202" pitchFamily="66" charset="0"/>
              </a:rPr>
              <a:t>Beatriz Arias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s-ES_tradnl" altLang="es-ES" sz="3600" dirty="0">
              <a:latin typeface="Kristen ITC" panose="03050502040202030202" pitchFamily="66" charset="0"/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ES_tradnl" altLang="es-ES" sz="2800" dirty="0">
                <a:latin typeface="Kristen ITC" panose="03050502040202030202" pitchFamily="66" charset="0"/>
              </a:rPr>
              <a:t>Mail: 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ES_tradnl" altLang="es-ES" sz="2800">
                <a:latin typeface="Kristen ITC" panose="03050502040202030202" pitchFamily="66" charset="0"/>
                <a:hlinkClick r:id="rId4"/>
              </a:rPr>
              <a:t>beatriz.a.orientacion</a:t>
            </a:r>
            <a:r>
              <a:rPr lang="es-ES_tradnl" altLang="es-ES" sz="2800" dirty="0">
                <a:latin typeface="Kristen ITC" panose="03050502040202030202" pitchFamily="66" charset="0"/>
                <a:hlinkClick r:id="rId4"/>
              </a:rPr>
              <a:t>@humanitastorrejon.com</a:t>
            </a:r>
            <a:endParaRPr lang="es-ES_tradnl" altLang="es-ES" sz="2800" dirty="0">
              <a:latin typeface="Kristen ITC" panose="03050502040202030202" pitchFamily="66" charset="0"/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s-ES_tradnl" altLang="es-ES" sz="2800" dirty="0">
              <a:latin typeface="Kristen ITC" panose="03050502040202030202" pitchFamily="66" charset="0"/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s-ES_tradnl" altLang="es-ES" sz="2800" dirty="0">
              <a:latin typeface="Kristen ITC" panose="03050502040202030202" pitchFamily="66" charset="0"/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s-ES_tradnl" altLang="es-ES" sz="2800" dirty="0">
              <a:latin typeface="Kristen ITC" panose="03050502040202030202" pitchFamily="66" charset="0"/>
            </a:endParaRPr>
          </a:p>
        </p:txBody>
      </p:sp>
    </p:spTree>
  </p:cSld>
  <p:clrMapOvr>
    <a:masterClrMapping/>
  </p:clrMapOvr>
  <p:transition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ntenidos - Consejería de Desarrollo Educativo y Formación Profesiona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82" y="1340768"/>
            <a:ext cx="6774836" cy="520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67544" y="311815"/>
            <a:ext cx="4896544" cy="124497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48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Autonomía y responsabilidades</a:t>
            </a:r>
            <a:endParaRPr lang="es-ES" altLang="es-ES" sz="48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339083"/>
            <a:ext cx="8229600" cy="60483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3600" dirty="0">
                <a:latin typeface="Comic Sans MS" panose="030F0702030302020204" pitchFamily="66" charset="0"/>
              </a:rPr>
              <a:t>Blog.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3600" dirty="0">
                <a:latin typeface="Comic Sans MS" panose="030F0702030302020204" pitchFamily="66" charset="0"/>
              </a:rPr>
              <a:t> Web.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3600" dirty="0">
                <a:latin typeface="Comic Sans MS" panose="030F0702030302020204" pitchFamily="66" charset="0"/>
              </a:rPr>
              <a:t>Redes sociales.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3600" dirty="0">
              <a:latin typeface="Comic Sans MS" panose="030F0702030302020204" pitchFamily="66" charset="0"/>
            </a:endParaRPr>
          </a:p>
        </p:txBody>
      </p:sp>
      <p:pic>
        <p:nvPicPr>
          <p:cNvPr id="22533" name="Imagen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424" y="452070"/>
            <a:ext cx="5991225" cy="164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Imagen 5" descr="Icono&#10;&#10;Descripción generada automáticamen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494067"/>
            <a:ext cx="1644029" cy="164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Twitter pasará a ser X: adiós al pájaro azul — Brandemi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97"/>
          <a:stretch>
            <a:fillRect/>
          </a:stretch>
        </p:blipFill>
        <p:spPr bwMode="auto">
          <a:xfrm>
            <a:off x="4305772" y="4668021"/>
            <a:ext cx="1139832" cy="1296120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3C2B5C0-D637-2EAE-75A7-B7E59D9143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9424" y="2433447"/>
            <a:ext cx="3697203" cy="1859649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4865" y="764704"/>
            <a:ext cx="7886700" cy="1325563"/>
          </a:xfrm>
        </p:spPr>
        <p:txBody>
          <a:bodyPr/>
          <a:lstStyle/>
          <a:p>
            <a:r>
              <a:rPr lang="es-ES" dirty="0">
                <a:latin typeface="Kristen ITC" panose="03050502040202030202" pitchFamily="66" charset="0"/>
              </a:rPr>
              <a:t>- </a:t>
            </a:r>
            <a:r>
              <a:rPr lang="es-ES" u="sng" dirty="0">
                <a:latin typeface="Kristen ITC" panose="03050502040202030202" pitchFamily="66" charset="0"/>
              </a:rPr>
              <a:t>Revisión</a:t>
            </a:r>
            <a:r>
              <a:rPr lang="es-ES" dirty="0">
                <a:latin typeface="Kristen ITC" panose="03050502040202030202" pitchFamily="66" charset="0"/>
              </a:rPr>
              <a:t> de listas comedor/ludoteca/desayunos</a:t>
            </a:r>
            <a:br>
              <a:rPr lang="es-ES" dirty="0">
                <a:latin typeface="Kristen ITC" panose="03050502040202030202" pitchFamily="66" charset="0"/>
              </a:rPr>
            </a:br>
            <a:endParaRPr lang="es-ES" dirty="0">
              <a:latin typeface="Kristen ITC" panose="03050502040202030202" pitchFamily="66" charset="0"/>
            </a:endParaRPr>
          </a:p>
        </p:txBody>
      </p:sp>
      <p:sp>
        <p:nvSpPr>
          <p:cNvPr id="4" name="Título 1"/>
          <p:cNvSpPr txBox="1"/>
          <p:nvPr/>
        </p:nvSpPr>
        <p:spPr bwMode="auto">
          <a:xfrm>
            <a:off x="618882" y="208730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s-ES" dirty="0"/>
              <a:t>- </a:t>
            </a:r>
            <a:r>
              <a:rPr lang="es-ES" u="sng" dirty="0">
                <a:latin typeface="Kristen ITC" panose="03050502040202030202" pitchFamily="66" charset="0"/>
              </a:rPr>
              <a:t>Revisión</a:t>
            </a:r>
            <a:r>
              <a:rPr lang="es-ES" dirty="0">
                <a:latin typeface="Kristen ITC" panose="03050502040202030202" pitchFamily="66" charset="0"/>
              </a:rPr>
              <a:t> alergias (solo si hay cambios).</a:t>
            </a:r>
          </a:p>
        </p:txBody>
      </p:sp>
      <p:pic>
        <p:nvPicPr>
          <p:cNvPr id="5" name="Imagen 4" descr="Texto&#10;&#10;El contenido generado por IA puede ser incorrecto.">
            <a:extLst>
              <a:ext uri="{FF2B5EF4-FFF2-40B4-BE49-F238E27FC236}">
                <a16:creationId xmlns:a16="http://schemas.microsoft.com/office/drawing/2014/main" id="{D5E9F2A0-3FF8-85AC-7BF0-A4EFA4A2E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846" y="3284984"/>
            <a:ext cx="4047288" cy="244860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29313E1-5A11-7B0B-BE76-6496F8978614}"/>
              </a:ext>
            </a:extLst>
          </p:cNvPr>
          <p:cNvSpPr txBox="1"/>
          <p:nvPr/>
        </p:nvSpPr>
        <p:spPr>
          <a:xfrm>
            <a:off x="3833043" y="5805264"/>
            <a:ext cx="5276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*El lunes irá pegado en la agenda para traer el martes.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625" y="1125538"/>
            <a:ext cx="8229600" cy="1143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es-ES_tradnl" altLang="es-ES" b="1" dirty="0">
                <a:latin typeface="Kristen ITC" panose="03050502040202030202" pitchFamily="66" charset="0"/>
              </a:rPr>
            </a:br>
            <a:br>
              <a:rPr lang="es-ES_tradnl" altLang="es-ES" b="1" dirty="0">
                <a:latin typeface="Kristen ITC" panose="03050502040202030202" pitchFamily="66" charset="0"/>
              </a:rPr>
            </a:br>
            <a:br>
              <a:rPr lang="es-ES_tradnl" altLang="es-ES" b="1" dirty="0">
                <a:latin typeface="Kristen ITC" panose="03050502040202030202" pitchFamily="66" charset="0"/>
              </a:rPr>
            </a:br>
            <a:br>
              <a:rPr lang="es-ES_tradnl" altLang="es-ES" b="1" dirty="0">
                <a:latin typeface="Kristen ITC" panose="03050502040202030202" pitchFamily="66" charset="0"/>
              </a:rPr>
            </a:br>
            <a:br>
              <a:rPr lang="es-ES_tradnl" altLang="es-ES" b="1" dirty="0">
                <a:latin typeface="Kristen ITC" panose="03050502040202030202" pitchFamily="66" charset="0"/>
              </a:rPr>
            </a:br>
            <a:br>
              <a:rPr lang="es-ES_tradnl" altLang="es-ES" b="1" dirty="0">
                <a:latin typeface="Kristen ITC" panose="03050502040202030202" pitchFamily="66" charset="0"/>
              </a:rPr>
            </a:br>
            <a:br>
              <a:rPr lang="es-ES_tradnl" altLang="es-ES" b="1" dirty="0">
                <a:latin typeface="Kristen ITC" panose="03050502040202030202" pitchFamily="66" charset="0"/>
              </a:rPr>
            </a:br>
            <a:r>
              <a:rPr lang="es-ES_tradnl" altLang="es-ES" b="1" dirty="0">
                <a:latin typeface="Kristen ITC" panose="03050502040202030202" pitchFamily="66" charset="0"/>
              </a:rPr>
              <a:t>MUCHAS GRACIAS POR LA ATENCIÓN </a:t>
            </a:r>
            <a:br>
              <a:rPr lang="es-ES_tradnl" altLang="es-ES" u="sng" dirty="0">
                <a:latin typeface="Kristen ITC" panose="03050502040202030202" pitchFamily="66" charset="0"/>
              </a:rPr>
            </a:br>
            <a:br>
              <a:rPr lang="es-ES_tradnl" altLang="es-ES" u="sng" dirty="0">
                <a:latin typeface="Kristen ITC" panose="03050502040202030202" pitchFamily="66" charset="0"/>
              </a:rPr>
            </a:br>
            <a:r>
              <a:rPr lang="es-ES_tradnl" altLang="es-ES" sz="6600" dirty="0">
                <a:solidFill>
                  <a:srgbClr val="002060"/>
                </a:solidFill>
                <a:latin typeface="Kristen ITC" panose="03050502040202030202" pitchFamily="66" charset="0"/>
                <a:hlinkClick r:id="rId3"/>
              </a:rPr>
              <a:t>¿DUDAS?</a:t>
            </a:r>
            <a:br>
              <a:rPr lang="es-ES_tradnl" altLang="es-ES" dirty="0">
                <a:latin typeface="Kristen ITC" panose="03050502040202030202" pitchFamily="66" charset="0"/>
                <a:hlinkClick r:id="rId3"/>
              </a:rPr>
            </a:br>
            <a:endParaRPr lang="es-ES" altLang="es-ES" dirty="0">
              <a:latin typeface="Kristen ITC" panose="03050502040202030202" pitchFamily="66" charset="0"/>
            </a:endParaRPr>
          </a:p>
        </p:txBody>
      </p:sp>
    </p:spTree>
  </p:cSld>
  <p:clrMapOvr>
    <a:masterClrMapping/>
  </p:clrMapOvr>
  <p:transition spd="slow"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/>
          <p:cNvSpPr>
            <a:spLocks noGrp="1"/>
          </p:cNvSpPr>
          <p:nvPr>
            <p:ph type="title"/>
          </p:nvPr>
        </p:nvSpPr>
        <p:spPr>
          <a:xfrm>
            <a:off x="476250" y="5715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48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ENTRADAS Y SALIDAS</a:t>
            </a:r>
            <a:endParaRPr lang="es-ES" altLang="es-ES" sz="48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9563" y="1200150"/>
            <a:ext cx="8524875" cy="532447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2400" b="1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2400" b="1" dirty="0">
                <a:latin typeface="Comic Sans MS" panose="030F0702030302020204" pitchFamily="66" charset="0"/>
              </a:rPr>
              <a:t>ENTRADA MAÑANA</a:t>
            </a:r>
            <a:r>
              <a:rPr lang="es-ES_tradnl" sz="2400" dirty="0">
                <a:latin typeface="Comic Sans MS" panose="030F0702030302020204" pitchFamily="66" charset="0"/>
              </a:rPr>
              <a:t>: 8’50/9’00 h </a:t>
            </a:r>
            <a:r>
              <a:rPr lang="es-ES_tradnl" sz="2400" dirty="0">
                <a:highlight>
                  <a:srgbClr val="FFFF00"/>
                </a:highlight>
                <a:latin typeface="Comic Sans MS" panose="030F0702030302020204" pitchFamily="66" charset="0"/>
              </a:rPr>
              <a:t>PUERTA 6</a:t>
            </a:r>
            <a:r>
              <a:rPr lang="es-ES_tradnl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s-ES_tradnl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Mismo edificio, 2º piso.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24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2400" b="1" dirty="0">
                <a:latin typeface="Comic Sans MS" panose="030F0702030302020204" pitchFamily="66" charset="0"/>
              </a:rPr>
              <a:t>SALIDA MEDIODÍA</a:t>
            </a:r>
            <a:r>
              <a:rPr lang="es-ES_tradnl" sz="2400" dirty="0">
                <a:latin typeface="Comic Sans MS" panose="030F0702030302020204" pitchFamily="66" charset="0"/>
              </a:rPr>
              <a:t>: 13’25h </a:t>
            </a:r>
            <a:r>
              <a:rPr lang="es-ES_tradnl" sz="2400" dirty="0">
                <a:highlight>
                  <a:srgbClr val="FFFF00"/>
                </a:highlight>
                <a:latin typeface="Comic Sans MS" panose="030F0702030302020204" pitchFamily="66" charset="0"/>
              </a:rPr>
              <a:t>PUERTA 2</a:t>
            </a:r>
            <a:r>
              <a:rPr lang="es-ES_tradnl" sz="2400" dirty="0">
                <a:latin typeface="Comic Sans MS" panose="030F0702030302020204" pitchFamily="66" charset="0"/>
              </a:rPr>
              <a:t>. (principal/parking).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24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2400" b="1" dirty="0">
                <a:latin typeface="Comic Sans MS" panose="030F0702030302020204" pitchFamily="66" charset="0"/>
              </a:rPr>
              <a:t>ENTRADA MEDIODÍA</a:t>
            </a:r>
            <a:r>
              <a:rPr lang="es-ES_tradnl" sz="2400" dirty="0">
                <a:latin typeface="Comic Sans MS" panose="030F0702030302020204" pitchFamily="66" charset="0"/>
              </a:rPr>
              <a:t>: 14’55/15’00h </a:t>
            </a:r>
            <a:r>
              <a:rPr lang="es-ES_tradnl" sz="2400" dirty="0">
                <a:highlight>
                  <a:srgbClr val="FFFF00"/>
                </a:highlight>
                <a:latin typeface="Comic Sans MS" panose="030F0702030302020204" pitchFamily="66" charset="0"/>
              </a:rPr>
              <a:t>PUERTA 6</a:t>
            </a:r>
            <a:endParaRPr lang="es-ES_tradnl" sz="24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24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2400" b="1" dirty="0">
                <a:latin typeface="Comic Sans MS" panose="030F0702030302020204" pitchFamily="66" charset="0"/>
              </a:rPr>
              <a:t>SALIDA TARDE</a:t>
            </a:r>
            <a:r>
              <a:rPr lang="es-ES_tradnl" sz="2400" dirty="0">
                <a:latin typeface="Comic Sans MS" panose="030F0702030302020204" pitchFamily="66" charset="0"/>
              </a:rPr>
              <a:t>: 16’50h </a:t>
            </a:r>
            <a:r>
              <a:rPr lang="es-ES_tradnl" sz="2400" dirty="0">
                <a:highlight>
                  <a:srgbClr val="FFFF00"/>
                </a:highlight>
                <a:latin typeface="Comic Sans MS" panose="030F0702030302020204" pitchFamily="66" charset="0"/>
              </a:rPr>
              <a:t>PUERTA 5</a:t>
            </a:r>
            <a:r>
              <a:rPr lang="es-ES_tradnl" sz="2400" dirty="0">
                <a:latin typeface="Comic Sans MS" panose="030F0702030302020204" pitchFamily="66" charset="0"/>
              </a:rPr>
              <a:t> </a:t>
            </a:r>
            <a:br>
              <a:rPr lang="es-ES_tradnl" sz="24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br>
              <a:rPr lang="es-ES_tradnl" sz="24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s-ES_tradnl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POR FAVOR: ¡Entradas y recogidas puntuales! </a:t>
            </a:r>
            <a:br>
              <a:rPr lang="es-ES_tradnl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s-ES_tradnl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 partir de las 17´05h se les recoge en LUDOTECA.</a:t>
            </a:r>
          </a:p>
        </p:txBody>
      </p:sp>
    </p:spTree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/>
          <p:cNvSpPr>
            <a:spLocks noGrp="1"/>
          </p:cNvSpPr>
          <p:nvPr>
            <p:ph type="title"/>
          </p:nvPr>
        </p:nvSpPr>
        <p:spPr>
          <a:xfrm>
            <a:off x="476250" y="53975"/>
            <a:ext cx="3840163" cy="9985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Entradas mañana y tarde.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9563" y="1052513"/>
            <a:ext cx="8524875" cy="5748337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50" name="Imagen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899320"/>
            <a:ext cx="3840163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lipse 7"/>
          <p:cNvSpPr/>
          <p:nvPr/>
        </p:nvSpPr>
        <p:spPr>
          <a:xfrm>
            <a:off x="611188" y="1628775"/>
            <a:ext cx="730250" cy="722313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152" name="Imagen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6" t="10294" r="38179"/>
          <a:stretch>
            <a:fillRect/>
          </a:stretch>
        </p:blipFill>
        <p:spPr bwMode="auto">
          <a:xfrm>
            <a:off x="4686300" y="1312863"/>
            <a:ext cx="432117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Imagen 3" descr="Una carretera con pasto verde&#10;&#10;Descripción generada automáticamente con confianza m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3" r="10458" b="13901"/>
          <a:stretch>
            <a:fillRect/>
          </a:stretch>
        </p:blipFill>
        <p:spPr bwMode="auto">
          <a:xfrm>
            <a:off x="645163" y="3253582"/>
            <a:ext cx="3261037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5570538" y="479425"/>
            <a:ext cx="2530475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ea typeface="+mj-ea"/>
                <a:cs typeface="+mj-cs"/>
              </a:rPr>
              <a:t>Salida</a:t>
            </a:r>
            <a:r>
              <a:rPr 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B0503020204020204" pitchFamily="49" charset="-122"/>
                <a:ea typeface="KaiTi" panose="020B0503020204020204" pitchFamily="49" charset="-122"/>
                <a:cs typeface="+mj-cs"/>
              </a:rPr>
              <a:t> </a:t>
            </a:r>
            <a:r>
              <a:rPr 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ea typeface="+mj-ea"/>
                <a:cs typeface="+mj-cs"/>
              </a:rPr>
              <a:t>13:25</a:t>
            </a:r>
          </a:p>
        </p:txBody>
      </p:sp>
      <p:sp>
        <p:nvSpPr>
          <p:cNvPr id="7" name="Elipse 6"/>
          <p:cNvSpPr/>
          <p:nvPr/>
        </p:nvSpPr>
        <p:spPr>
          <a:xfrm>
            <a:off x="8101013" y="5157788"/>
            <a:ext cx="893762" cy="6477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E858A6D-6B15-0A20-5F0D-42200A7F0B59}"/>
              </a:ext>
            </a:extLst>
          </p:cNvPr>
          <p:cNvSpPr txBox="1"/>
          <p:nvPr/>
        </p:nvSpPr>
        <p:spPr>
          <a:xfrm>
            <a:off x="645163" y="5886053"/>
            <a:ext cx="2530475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ea typeface="+mj-ea"/>
                <a:cs typeface="+mj-cs"/>
              </a:rPr>
              <a:t>Salida</a:t>
            </a:r>
            <a:r>
              <a:rPr 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B0503020204020204" pitchFamily="49" charset="-122"/>
                <a:ea typeface="KaiTi" panose="020B0503020204020204" pitchFamily="49" charset="-122"/>
                <a:cs typeface="+mj-cs"/>
              </a:rPr>
              <a:t> </a:t>
            </a:r>
            <a:r>
              <a:rPr 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ea typeface="+mj-ea"/>
                <a:cs typeface="+mj-cs"/>
              </a:rPr>
              <a:t>tarde</a:t>
            </a:r>
            <a:r>
              <a:rPr 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B0503020204020204" pitchFamily="49" charset="-122"/>
                <a:ea typeface="KaiTi" panose="020B0503020204020204" pitchFamily="49" charset="-122"/>
                <a:cs typeface="+mj-cs"/>
              </a:rPr>
              <a:t> </a:t>
            </a:r>
            <a:r>
              <a:rPr 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ea typeface="+mj-ea"/>
                <a:cs typeface="+mj-cs"/>
              </a:rPr>
              <a:t>16:50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D8B3AD92-4AF0-DBD8-93AE-E1D009ECF136}"/>
              </a:ext>
            </a:extLst>
          </p:cNvPr>
          <p:cNvCxnSpPr/>
          <p:nvPr/>
        </p:nvCxnSpPr>
        <p:spPr>
          <a:xfrm flipV="1">
            <a:off x="2915816" y="5373688"/>
            <a:ext cx="2016224" cy="7735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Elipse 9">
            <a:extLst>
              <a:ext uri="{FF2B5EF4-FFF2-40B4-BE49-F238E27FC236}">
                <a16:creationId xmlns:a16="http://schemas.microsoft.com/office/drawing/2014/main" id="{633170B3-C1D3-A5CB-AD59-61A32CABB87B}"/>
              </a:ext>
            </a:extLst>
          </p:cNvPr>
          <p:cNvSpPr/>
          <p:nvPr/>
        </p:nvSpPr>
        <p:spPr>
          <a:xfrm>
            <a:off x="4932040" y="4725144"/>
            <a:ext cx="521660" cy="81999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48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PRIMEROS DÍAS</a:t>
            </a:r>
            <a:endParaRPr lang="es-ES" altLang="es-ES" sz="48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8831" y="1052736"/>
            <a:ext cx="8526338" cy="5748114"/>
          </a:xfrm>
          <a:ln>
            <a:miter lim="800000"/>
          </a:ln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24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2400" b="1" dirty="0">
                <a:latin typeface="Comic Sans MS" panose="030F0702030302020204" pitchFamily="66" charset="0"/>
              </a:rPr>
              <a:t>Desayunos y ludoteca-  </a:t>
            </a:r>
            <a:r>
              <a:rPr lang="es-ES_tradnl" sz="2400" b="1" dirty="0">
                <a:highlight>
                  <a:srgbClr val="00FFFF"/>
                </a:highlight>
                <a:latin typeface="Comic Sans MS" panose="030F0702030302020204" pitchFamily="66" charset="0"/>
              </a:rPr>
              <a:t>1er día no habrá</a:t>
            </a:r>
            <a:r>
              <a:rPr lang="es-ES_tradnl" sz="2400" dirty="0">
                <a:latin typeface="Comic Sans MS" panose="030F0702030302020204" pitchFamily="66" charset="0"/>
              </a:rPr>
              <a:t>. Comienza el 9 de septiembre, MARTES. </a:t>
            </a:r>
            <a:br>
              <a:rPr lang="es-ES_tradnl" sz="2400" dirty="0">
                <a:latin typeface="Comic Sans MS" panose="030F0702030302020204" pitchFamily="66" charset="0"/>
              </a:rPr>
            </a:br>
            <a:br>
              <a:rPr lang="es-ES_tradnl" sz="2400" dirty="0">
                <a:latin typeface="Comic Sans MS" panose="030F0702030302020204" pitchFamily="66" charset="0"/>
              </a:rPr>
            </a:br>
            <a:endParaRPr lang="es-ES_tradnl" sz="24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2400" b="1" dirty="0">
                <a:latin typeface="Comic Sans MS" panose="030F0702030302020204" pitchFamily="66" charset="0"/>
              </a:rPr>
              <a:t>Uniformidad: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ES_tradnl" sz="2400" dirty="0">
                <a:latin typeface="Comic Sans MS" panose="030F0702030302020204" pitchFamily="66" charset="0"/>
              </a:rPr>
              <a:t>Todas las prendas marcadas (nombre, apellidos y curso).</a:t>
            </a:r>
          </a:p>
          <a:p>
            <a:pPr marL="342900" lvl="1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s-ES_tradnl" sz="2400" dirty="0">
              <a:latin typeface="Comic Sans MS" panose="030F0702030302020204" pitchFamily="66" charset="0"/>
            </a:endParaRP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ES_tradnl" sz="2400" dirty="0">
                <a:latin typeface="Comic Sans MS" panose="030F0702030302020204" pitchFamily="66" charset="0"/>
              </a:rPr>
              <a:t>Primeros días: chándal hasta COMUNICOLE.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es-ES_tradnl" sz="2400" dirty="0">
              <a:latin typeface="Comic Sans MS" panose="030F0702030302020204" pitchFamily="66" charset="0"/>
            </a:endParaRP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ES" altLang="es-ES_tradnl" sz="2400" b="1" dirty="0">
                <a:latin typeface="Comic Sans MS" panose="030F0702030302020204" pitchFamily="66" charset="0"/>
              </a:rPr>
              <a:t>IMPORTANTE</a:t>
            </a:r>
            <a:r>
              <a:rPr lang="es-ES" altLang="es-ES_tradnl" sz="2400" dirty="0">
                <a:latin typeface="Comic Sans MS" panose="030F0702030302020204" pitchFamily="66" charset="0"/>
              </a:rPr>
              <a:t>: respetar la uniformidad.</a:t>
            </a:r>
          </a:p>
          <a:p>
            <a:pPr marL="342900" lvl="1" indent="0" eaLnBrk="1" fontAlgn="auto" hangingPunct="1">
              <a:spcAft>
                <a:spcPts val="0"/>
              </a:spcAft>
              <a:buNone/>
              <a:defRPr/>
            </a:pPr>
            <a:r>
              <a:rPr lang="es-ES" sz="2400" dirty="0">
                <a:highlight>
                  <a:srgbClr val="FFFF00"/>
                </a:highlight>
                <a:latin typeface="Comic Sans MS" panose="030F0702030302020204" pitchFamily="66" charset="0"/>
              </a:rPr>
              <a:t>*Solo se traerá el uniforme deportivo cuando haya E.F o Natación.</a:t>
            </a:r>
            <a:endParaRPr lang="es-ES_tradnl" sz="2400" dirty="0">
              <a:highlight>
                <a:srgbClr val="FFFF00"/>
              </a:highlight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28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24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9363" y="153988"/>
            <a:ext cx="4681537" cy="12112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48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Material</a:t>
            </a:r>
            <a:endParaRPr lang="es-ES" altLang="es-ES" sz="48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7171" name="2 Marcador de contenido"/>
          <p:cNvSpPr>
            <a:spLocks noGrp="1"/>
          </p:cNvSpPr>
          <p:nvPr>
            <p:ph idx="1"/>
          </p:nvPr>
        </p:nvSpPr>
        <p:spPr>
          <a:xfrm>
            <a:off x="758190" y="1662430"/>
            <a:ext cx="2879090" cy="450977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2400" b="1" dirty="0">
                <a:latin typeface="Comic Sans MS" panose="030F0702030302020204" pitchFamily="66" charset="0"/>
              </a:rPr>
              <a:t>Tijeras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2400" b="1" dirty="0">
                <a:latin typeface="Comic Sans MS" panose="030F0702030302020204" pitchFamily="66" charset="0"/>
              </a:rPr>
              <a:t>Pegamento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2400" b="1" dirty="0">
                <a:latin typeface="Comic Sans MS" panose="030F0702030302020204" pitchFamily="66" charset="0"/>
              </a:rPr>
              <a:t>Pinturas de madera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2400" b="1" dirty="0">
                <a:latin typeface="Comic Sans MS" panose="030F0702030302020204" pitchFamily="66" charset="0"/>
              </a:rPr>
              <a:t>Lapiceros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2400" b="1" dirty="0">
                <a:latin typeface="Comic Sans MS" panose="030F0702030302020204" pitchFamily="66" charset="0"/>
              </a:rPr>
              <a:t>Gomas de borrar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2400" b="1" dirty="0">
                <a:latin typeface="Comic Sans MS" panose="030F0702030302020204" pitchFamily="66" charset="0"/>
              </a:rPr>
              <a:t>Rotuladores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2400" b="1" dirty="0">
                <a:latin typeface="Comic Sans MS" panose="030F0702030302020204" pitchFamily="66" charset="0"/>
              </a:rPr>
              <a:t>Sacapuntas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altLang="es-ES" sz="24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altLang="es-ES" sz="24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altLang="es-ES" sz="2400" dirty="0">
              <a:latin typeface="Massallera" pitchFamily="2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" altLang="es-ES" sz="2000" dirty="0">
              <a:latin typeface="Massallera" pitchFamily="2" charset="0"/>
            </a:endParaRPr>
          </a:p>
        </p:txBody>
      </p:sp>
      <p:sp>
        <p:nvSpPr>
          <p:cNvPr id="8197" name="3 Rectángulo"/>
          <p:cNvSpPr>
            <a:spLocks noChangeArrowheads="1"/>
          </p:cNvSpPr>
          <p:nvPr/>
        </p:nvSpPr>
        <p:spPr bwMode="auto">
          <a:xfrm>
            <a:off x="4586605" y="1628775"/>
            <a:ext cx="3888105" cy="37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s-ES_tradnl" altLang="es-ES" sz="2400" b="1" dirty="0">
                <a:latin typeface="Comic Sans MS" panose="030F0702030302020204" pitchFamily="66" charset="0"/>
              </a:rPr>
              <a:t>Carpeta de gomas verde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s-ES_tradnl" altLang="es-ES" sz="2400" b="1" dirty="0">
                <a:latin typeface="Comic Sans MS" panose="030F0702030302020204" pitchFamily="66" charset="0"/>
              </a:rPr>
              <a:t> Carpeta de gomas roja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s-ES_tradnl" altLang="es-ES" sz="2400" b="1" dirty="0">
                <a:latin typeface="Comic Sans MS" panose="030F0702030302020204" pitchFamily="66" charset="0"/>
              </a:rPr>
              <a:t> Lápiz bicolor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s-ES_tradnl" altLang="es-ES" sz="2400" b="1" dirty="0">
                <a:latin typeface="Comic Sans MS" panose="030F0702030302020204" pitchFamily="66" charset="0"/>
              </a:rPr>
              <a:t> Regla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s-ES_tradnl" altLang="es-ES" sz="2400" b="1" dirty="0">
                <a:latin typeface="Comic Sans MS" panose="030F0702030302020204" pitchFamily="66" charset="0"/>
              </a:rPr>
              <a:t> Cuadernos 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s-ES_tradnl" altLang="es-ES" sz="2400" b="1" dirty="0">
                <a:latin typeface="Comic Sans MS" panose="030F0702030302020204" pitchFamily="66" charset="0"/>
              </a:rPr>
              <a:t>Boli rojo y azul </a:t>
            </a:r>
            <a:br>
              <a:rPr lang="es-ES_tradnl" altLang="es-ES" sz="2400" b="1" dirty="0">
                <a:latin typeface="Comic Sans MS" panose="030F0702030302020204" pitchFamily="66" charset="0"/>
              </a:rPr>
            </a:br>
            <a:r>
              <a:rPr lang="es-ES_tradnl" altLang="es-ES" sz="2400" b="1" dirty="0">
                <a:latin typeface="Comic Sans MS" panose="030F0702030302020204" pitchFamily="66" charset="0"/>
              </a:rPr>
              <a:t>(*3er trimestre)</a:t>
            </a:r>
          </a:p>
        </p:txBody>
      </p:sp>
    </p:spTree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9363" y="153988"/>
            <a:ext cx="4681537" cy="12112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48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Material</a:t>
            </a:r>
            <a:endParaRPr lang="es-ES" altLang="es-ES" sz="48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3" name="2 Marcador de contenido"/>
          <p:cNvSpPr txBox="1"/>
          <p:nvPr/>
        </p:nvSpPr>
        <p:spPr bwMode="auto">
          <a:xfrm>
            <a:off x="467544" y="1365250"/>
            <a:ext cx="7920036" cy="69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Todos los libros y cuadernos que se envíen a casa para marcar (se marcan por fuera con nombre).</a:t>
            </a:r>
          </a:p>
        </p:txBody>
      </p:sp>
      <p:sp>
        <p:nvSpPr>
          <p:cNvPr id="5" name="2 Marcador de contenido"/>
          <p:cNvSpPr txBox="1"/>
          <p:nvPr/>
        </p:nvSpPr>
        <p:spPr bwMode="auto">
          <a:xfrm>
            <a:off x="611982" y="2576512"/>
            <a:ext cx="7920036" cy="38034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s-ES" altLang="es-ES" sz="2000" b="1" dirty="0">
                <a:latin typeface="Comic Sans MS" panose="030F0702030302020204" pitchFamily="66" charset="0"/>
              </a:rPr>
              <a:t>1er día TRAER: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2000" dirty="0">
                <a:latin typeface="Comic Sans MS" panose="030F0702030302020204" pitchFamily="66" charset="0"/>
              </a:rPr>
              <a:t>1 ESTUCHE (que quepa una regla de 21 cm)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2000" dirty="0">
                <a:latin typeface="Comic Sans MS" panose="030F0702030302020204" pitchFamily="66" charset="0"/>
              </a:rPr>
              <a:t>MOCHILA (</a:t>
            </a:r>
            <a:r>
              <a:rPr lang="es-ES" altLang="es-ES" sz="2000" u="sng" dirty="0">
                <a:latin typeface="Comic Sans MS" panose="030F0702030302020204" pitchFamily="66" charset="0"/>
              </a:rPr>
              <a:t>Sin ruedas</a:t>
            </a:r>
            <a:r>
              <a:rPr lang="es-ES" altLang="es-ES" sz="2000" dirty="0">
                <a:latin typeface="Comic Sans MS" panose="030F0702030302020204" pitchFamily="66" charset="0"/>
              </a:rPr>
              <a:t>, que quepa una carpeta de 35x26)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2000" dirty="0">
                <a:latin typeface="Comic Sans MS" panose="030F0702030302020204" pitchFamily="66" charset="0"/>
              </a:rPr>
              <a:t>Opcional: muda de emergencia en bolsita de tela (se quedará en el aula).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2000" dirty="0">
                <a:latin typeface="Comic Sans MS" panose="030F0702030302020204" pitchFamily="66" charset="0"/>
              </a:rPr>
              <a:t>Botella de agua (que  no sea de cristal).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" altLang="es-ES" sz="20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s-ES" altLang="es-ES" sz="20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s-ES" altLang="es-ES" sz="2000" dirty="0">
              <a:latin typeface="Comic Sans MS" panose="030F0702030302020204" pitchFamily="66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B4016BC-35CF-C3CE-DA7C-3C4A296AC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4686263"/>
            <a:ext cx="2664296" cy="2171737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_tradnl" altLang="es-ES" sz="5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Asignaturas</a:t>
            </a:r>
            <a:endParaRPr lang="es-ES" altLang="es-ES" sz="5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15364" name="2 Marcador de contenido"/>
          <p:cNvSpPr>
            <a:spLocks noGrp="1"/>
          </p:cNvSpPr>
          <p:nvPr>
            <p:ph idx="1"/>
          </p:nvPr>
        </p:nvSpPr>
        <p:spPr>
          <a:xfrm>
            <a:off x="250825" y="1600200"/>
            <a:ext cx="8642350" cy="4525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altLang="es-ES" dirty="0">
                <a:latin typeface="Comic Sans MS" panose="030F0702030302020204" pitchFamily="66" charset="0"/>
              </a:rPr>
              <a:t>Social and Natural Science/</a:t>
            </a:r>
            <a:r>
              <a:rPr lang="es-ES_tradnl" altLang="es-ES" dirty="0" err="1">
                <a:latin typeface="Comic Sans MS" panose="030F0702030302020204" pitchFamily="66" charset="0"/>
              </a:rPr>
              <a:t>Arts</a:t>
            </a:r>
            <a:r>
              <a:rPr lang="es-ES_tradnl" altLang="es-ES" dirty="0">
                <a:latin typeface="Comic Sans MS" panose="030F0702030302020204" pitchFamily="66" charset="0"/>
              </a:rPr>
              <a:t> 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(Ricardo)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dirty="0">
                <a:latin typeface="Comic Sans MS" panose="030F0702030302020204" pitchFamily="66" charset="0"/>
              </a:rPr>
              <a:t>Inglés 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(Ricardo)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altLang="es-ES" dirty="0">
                <a:latin typeface="Comic Sans MS" panose="030F0702030302020204" pitchFamily="66" charset="0"/>
              </a:rPr>
              <a:t>Auxiliar de conversación 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(Sonia Lee)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altLang="es-ES" dirty="0">
                <a:latin typeface="Comic Sans MS" panose="030F0702030302020204" pitchFamily="66" charset="0"/>
              </a:rPr>
              <a:t>Lengua 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Sara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altLang="es-ES" dirty="0">
                <a:latin typeface="Comic Sans MS" panose="030F0702030302020204" pitchFamily="66" charset="0"/>
              </a:rPr>
              <a:t>Matemáticas 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altLang="es-ES_tradnl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Sara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_tradnl" altLang="es-ES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altLang="es-ES" dirty="0">
                <a:latin typeface="Comic Sans MS" panose="030F0702030302020204" pitchFamily="66" charset="0"/>
              </a:rPr>
              <a:t>Educación física </a:t>
            </a:r>
            <a:r>
              <a:rPr lang="es-ES_tradnl" altLang="es-ES" sz="1800" dirty="0">
                <a:latin typeface="Comic Sans MS" panose="030F0702030302020204" pitchFamily="66" charset="0"/>
              </a:rPr>
              <a:t>(piscina en octubre) </a:t>
            </a:r>
            <a:r>
              <a:rPr lang="es-ES" altLang="es-ES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(Sara S/Pilar H)</a:t>
            </a:r>
            <a:endParaRPr lang="es-ES_tradnl" altLang="es-ES" sz="24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altLang="es-ES" dirty="0">
                <a:latin typeface="Comic Sans MS" panose="030F0702030302020204" pitchFamily="66" charset="0"/>
              </a:rPr>
              <a:t>Religión/Alternativa 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(Ricardo/</a:t>
            </a:r>
            <a:r>
              <a:rPr lang="es-ES" altLang="es-ES_tradnl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Iván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altLang="es-ES" dirty="0">
                <a:latin typeface="Comic Sans MS" panose="030F0702030302020204" pitchFamily="66" charset="0"/>
              </a:rPr>
              <a:t>Música 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(Elena V)</a:t>
            </a:r>
          </a:p>
        </p:txBody>
      </p:sp>
      <p:pic>
        <p:nvPicPr>
          <p:cNvPr id="5" name="Imagen 4" descr="Imagen que contiene Logotipo&#10;&#10;Descripción generada automáticament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696" y="4221088"/>
            <a:ext cx="4850288" cy="2527000"/>
          </a:xfrm>
          <a:prstGeom prst="rect">
            <a:avLst/>
          </a:prstGeom>
        </p:spPr>
      </p:pic>
      <p:pic>
        <p:nvPicPr>
          <p:cNvPr id="7" name="Imagen 6" descr="Dibujo de una persona&#10;&#10;Descripción generada automáticamente con confianza m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0814">
            <a:off x="6392818" y="1879215"/>
            <a:ext cx="2583576" cy="1079935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60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Proyecto</a:t>
            </a:r>
            <a:endParaRPr lang="es-ES" altLang="es-ES" sz="60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10244" name="2 Marcador de contenido"/>
          <p:cNvSpPr>
            <a:spLocks noGrp="1" noChangeArrowheads="1"/>
          </p:cNvSpPr>
          <p:nvPr>
            <p:ph idx="1"/>
          </p:nvPr>
        </p:nvSpPr>
        <p:spPr>
          <a:xfrm>
            <a:off x="311500" y="2060848"/>
            <a:ext cx="8229600" cy="4525962"/>
          </a:xfrm>
        </p:spPr>
        <p:txBody>
          <a:bodyPr/>
          <a:lstStyle/>
          <a:p>
            <a:pPr eaLnBrk="1" hangingPunct="1"/>
            <a:r>
              <a:rPr lang="es-ES_tradnl" altLang="es-ES" sz="3200" dirty="0">
                <a:latin typeface="Comic Sans MS" panose="030F0702030302020204" pitchFamily="66" charset="0"/>
              </a:rPr>
              <a:t>Taller de Lengua (</a:t>
            </a:r>
            <a:r>
              <a:rPr lang="es-ES" altLang="es-ES_tradnl" sz="3200" dirty="0">
                <a:latin typeface="Comic Sans MS" panose="030F0702030302020204" pitchFamily="66" charset="0"/>
              </a:rPr>
              <a:t>Sara</a:t>
            </a:r>
            <a:r>
              <a:rPr lang="es-ES_tradnl" altLang="es-ES" sz="3200" dirty="0">
                <a:latin typeface="Comic Sans MS" panose="030F0702030302020204" pitchFamily="66" charset="0"/>
              </a:rPr>
              <a:t>)</a:t>
            </a:r>
          </a:p>
          <a:p>
            <a:pPr eaLnBrk="1" hangingPunct="1"/>
            <a:r>
              <a:rPr lang="es-ES_tradnl" altLang="es-ES" sz="3200" dirty="0">
                <a:latin typeface="Comic Sans MS" panose="030F0702030302020204" pitchFamily="66" charset="0"/>
              </a:rPr>
              <a:t>Taller de Matemáticas (</a:t>
            </a:r>
            <a:r>
              <a:rPr lang="es-ES" altLang="es-ES_tradnl" sz="3200" dirty="0">
                <a:latin typeface="Comic Sans MS" panose="030F0702030302020204" pitchFamily="66" charset="0"/>
              </a:rPr>
              <a:t>Sara</a:t>
            </a:r>
            <a:r>
              <a:rPr lang="es-ES_tradnl" altLang="es-ES" sz="3200" dirty="0">
                <a:latin typeface="Comic Sans MS" panose="030F0702030302020204" pitchFamily="66" charset="0"/>
              </a:rPr>
              <a:t>)</a:t>
            </a:r>
          </a:p>
          <a:p>
            <a:pPr eaLnBrk="1" hangingPunct="1"/>
            <a:r>
              <a:rPr lang="es-ES_tradnl" altLang="es-ES" sz="3200" dirty="0" err="1">
                <a:latin typeface="Comic Sans MS" panose="030F0702030302020204" pitchFamily="66" charset="0"/>
              </a:rPr>
              <a:t>Story</a:t>
            </a:r>
            <a:r>
              <a:rPr lang="es-ES_tradnl" altLang="es-ES" sz="3200" dirty="0">
                <a:latin typeface="Comic Sans MS" panose="030F0702030302020204" pitchFamily="66" charset="0"/>
              </a:rPr>
              <a:t> </a:t>
            </a:r>
            <a:r>
              <a:rPr lang="es-ES_tradnl" altLang="es-ES" sz="3200" dirty="0" err="1">
                <a:latin typeface="Comic Sans MS" panose="030F0702030302020204" pitchFamily="66" charset="0"/>
              </a:rPr>
              <a:t>tellers</a:t>
            </a:r>
            <a:r>
              <a:rPr lang="es-ES_tradnl" altLang="es-ES" sz="3200" dirty="0">
                <a:latin typeface="Comic Sans MS" panose="030F0702030302020204" pitchFamily="66" charset="0"/>
              </a:rPr>
              <a:t> (Ricardo)</a:t>
            </a:r>
          </a:p>
          <a:p>
            <a:pPr eaLnBrk="1" hangingPunct="1"/>
            <a:r>
              <a:rPr lang="es-ES_tradnl" altLang="es-ES" sz="3200" dirty="0">
                <a:latin typeface="Comic Sans MS" panose="030F0702030302020204" pitchFamily="66" charset="0"/>
              </a:rPr>
              <a:t>Taller de </a:t>
            </a:r>
            <a:r>
              <a:rPr lang="es-ES_tradnl" altLang="es-ES" sz="3200" dirty="0" err="1">
                <a:latin typeface="Comic Sans MS" panose="030F0702030302020204" pitchFamily="66" charset="0"/>
              </a:rPr>
              <a:t>Science</a:t>
            </a:r>
            <a:r>
              <a:rPr lang="es-ES_tradnl" altLang="es-ES" sz="3200" dirty="0">
                <a:latin typeface="Comic Sans MS" panose="030F0702030302020204" pitchFamily="66" charset="0"/>
              </a:rPr>
              <a:t> (Ricardo)</a:t>
            </a:r>
          </a:p>
          <a:p>
            <a:pPr eaLnBrk="1" hangingPunct="1"/>
            <a:r>
              <a:rPr lang="es-ES_tradnl" altLang="es-ES" sz="3200" dirty="0" err="1">
                <a:latin typeface="Comic Sans MS" panose="030F0702030302020204" pitchFamily="66" charset="0"/>
              </a:rPr>
              <a:t>Helping</a:t>
            </a:r>
            <a:r>
              <a:rPr lang="es-ES_tradnl" altLang="es-ES" sz="3200" dirty="0">
                <a:latin typeface="Comic Sans MS" panose="030F0702030302020204" pitchFamily="66" charset="0"/>
              </a:rPr>
              <a:t> </a:t>
            </a:r>
            <a:r>
              <a:rPr lang="es-ES_tradnl" altLang="es-ES" sz="3200" dirty="0" err="1">
                <a:latin typeface="Comic Sans MS" panose="030F0702030302020204" pitchFamily="66" charset="0"/>
              </a:rPr>
              <a:t>out</a:t>
            </a:r>
            <a:r>
              <a:rPr lang="es-ES_tradnl" altLang="es-ES" sz="3200" dirty="0">
                <a:latin typeface="Comic Sans MS" panose="030F0702030302020204" pitchFamily="66" charset="0"/>
              </a:rPr>
              <a:t> (Ricardo)</a:t>
            </a:r>
          </a:p>
          <a:p>
            <a:pPr eaLnBrk="1" hangingPunct="1"/>
            <a:r>
              <a:rPr lang="es-ES_tradnl" altLang="es-ES" sz="3200" dirty="0">
                <a:latin typeface="Comic Sans MS" panose="030F0702030302020204" pitchFamily="66" charset="0"/>
              </a:rPr>
              <a:t>Drama (Sonia Lee)</a:t>
            </a:r>
          </a:p>
          <a:p>
            <a:pPr eaLnBrk="1" hangingPunct="1"/>
            <a:r>
              <a:rPr lang="es-ES_tradnl" altLang="es-ES" sz="3200" dirty="0">
                <a:latin typeface="Comic Sans MS" panose="030F0702030302020204" pitchFamily="66" charset="0"/>
              </a:rPr>
              <a:t>Robótica (Ricardo)</a:t>
            </a:r>
          </a:p>
          <a:p>
            <a:pPr eaLnBrk="1" hangingPunct="1"/>
            <a:endParaRPr lang="es-ES_tradnl" altLang="es-ES" sz="3600" dirty="0">
              <a:latin typeface="Comic Sans MS" panose="030F0702030302020204" pitchFamily="66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9602" t="28818" r="8320" b="38341"/>
          <a:stretch>
            <a:fillRect/>
          </a:stretch>
        </p:blipFill>
        <p:spPr>
          <a:xfrm>
            <a:off x="4139952" y="631825"/>
            <a:ext cx="4753543" cy="634402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78296</TotalTime>
  <Words>1071</Words>
  <Application>Microsoft Office PowerPoint</Application>
  <PresentationFormat>Presentación en pantalla (4:3)</PresentationFormat>
  <Paragraphs>182</Paragraphs>
  <Slides>25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7" baseType="lpstr">
      <vt:lpstr>KaiTi</vt:lpstr>
      <vt:lpstr>Arial</vt:lpstr>
      <vt:lpstr>Arial Narrow</vt:lpstr>
      <vt:lpstr>Bodoni MT Black</vt:lpstr>
      <vt:lpstr>Calibri</vt:lpstr>
      <vt:lpstr>Calibri Light</vt:lpstr>
      <vt:lpstr>Comic Sans MS</vt:lpstr>
      <vt:lpstr>Escolar1</vt:lpstr>
      <vt:lpstr>Kristen ITC</vt:lpstr>
      <vt:lpstr>Massallera</vt:lpstr>
      <vt:lpstr>Wingdings</vt:lpstr>
      <vt:lpstr>Tema de Office</vt:lpstr>
      <vt:lpstr> </vt:lpstr>
      <vt:lpstr>Presentación de PowerPoint</vt:lpstr>
      <vt:lpstr>ENTRADAS Y SALIDAS</vt:lpstr>
      <vt:lpstr>Entradas mañana y tarde.</vt:lpstr>
      <vt:lpstr>PRIMEROS DÍAS</vt:lpstr>
      <vt:lpstr>Material</vt:lpstr>
      <vt:lpstr>Material</vt:lpstr>
      <vt:lpstr>Asignaturas</vt:lpstr>
      <vt:lpstr>Proyecto</vt:lpstr>
      <vt:lpstr>Inglés y Science</vt:lpstr>
      <vt:lpstr>Matemáticas </vt:lpstr>
      <vt:lpstr>Lengua</vt:lpstr>
      <vt:lpstr>Presentación de PowerPoint</vt:lpstr>
      <vt:lpstr>Decreto pantallas</vt:lpstr>
      <vt:lpstr>Presentación de PowerPoint</vt:lpstr>
      <vt:lpstr>Evaluación</vt:lpstr>
      <vt:lpstr>Presentación de PowerPoint</vt:lpstr>
      <vt:lpstr>TUTORIAS</vt:lpstr>
      <vt:lpstr>Comunicación diaria</vt:lpstr>
      <vt:lpstr>Comunicación FAMILIA-COLE</vt:lpstr>
      <vt:lpstr>Dpto. Orientación</vt:lpstr>
      <vt:lpstr>Autonomía y responsabilidades</vt:lpstr>
      <vt:lpstr>Presentación de PowerPoint</vt:lpstr>
      <vt:lpstr>- Revisión de listas comedor/ludoteca/desayunos </vt:lpstr>
      <vt:lpstr>       MUCHAS GRACIAS POR LA ATENCIÓN   ¿DUDAS?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AHERRANDO</dc:creator>
  <cp:lastModifiedBy>Sara Garcia Fernández</cp:lastModifiedBy>
  <cp:revision>214</cp:revision>
  <cp:lastPrinted>2023-09-05T09:01:49Z</cp:lastPrinted>
  <dcterms:created xsi:type="dcterms:W3CDTF">2013-09-03T09:31:00Z</dcterms:created>
  <dcterms:modified xsi:type="dcterms:W3CDTF">2025-09-23T07:58:24Z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933B3FC7B8C046128BD84B63D686D6B9</vt:lpwstr>
  </property>
  <property fmtid="{D5CDD505-2E9C-101B-9397-08002B2CF9AE}" pid="3" name="KSOProductBuildVer">
    <vt:lpwstr>3082-11.2.0.11537</vt:lpwstr>
  </property>
</Properties>
</file>